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3" r:id="rId1"/>
  </p:sldMasterIdLst>
  <p:sldIdLst>
    <p:sldId id="256" r:id="rId2"/>
    <p:sldId id="257" r:id="rId3"/>
    <p:sldId id="258" r:id="rId4"/>
    <p:sldId id="262" r:id="rId5"/>
    <p:sldId id="282" r:id="rId6"/>
    <p:sldId id="271" r:id="rId7"/>
    <p:sldId id="273" r:id="rId8"/>
    <p:sldId id="275" r:id="rId9"/>
    <p:sldId id="260" r:id="rId10"/>
    <p:sldId id="284" r:id="rId11"/>
    <p:sldId id="261" r:id="rId12"/>
    <p:sldId id="263" r:id="rId13"/>
    <p:sldId id="264" r:id="rId14"/>
    <p:sldId id="285" r:id="rId15"/>
    <p:sldId id="290" r:id="rId16"/>
    <p:sldId id="265" r:id="rId17"/>
    <p:sldId id="266" r:id="rId18"/>
    <p:sldId id="291" r:id="rId19"/>
    <p:sldId id="289" r:id="rId20"/>
    <p:sldId id="288" r:id="rId21"/>
    <p:sldId id="286" r:id="rId22"/>
    <p:sldId id="267" r:id="rId23"/>
    <p:sldId id="268" r:id="rId24"/>
    <p:sldId id="287" r:id="rId25"/>
    <p:sldId id="269" r:id="rId26"/>
    <p:sldId id="280" r:id="rId27"/>
    <p:sldId id="270" r:id="rId28"/>
    <p:sldId id="272" r:id="rId29"/>
    <p:sldId id="274" r:id="rId30"/>
    <p:sldId id="281" r:id="rId31"/>
    <p:sldId id="277" r:id="rId32"/>
    <p:sldId id="292" r:id="rId33"/>
    <p:sldId id="278" r:id="rId34"/>
    <p:sldId id="283" r:id="rId35"/>
    <p:sldId id="279" r:id="rId36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72"/>
  </p:normalViewPr>
  <p:slideViewPr>
    <p:cSldViewPr snapToGrid="0" snapToObjects="1">
      <p:cViewPr varScale="1">
        <p:scale>
          <a:sx n="74" d="100"/>
          <a:sy n="74" d="100"/>
        </p:scale>
        <p:origin x="126" y="50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diagrams/_rels/data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svg"/><Relationship Id="rId1" Type="http://schemas.openxmlformats.org/officeDocument/2006/relationships/image" Target="../media/image30.png"/><Relationship Id="rId6" Type="http://schemas.openxmlformats.org/officeDocument/2006/relationships/image" Target="../media/image35.svg"/><Relationship Id="rId5" Type="http://schemas.openxmlformats.org/officeDocument/2006/relationships/image" Target="../media/image34.png"/><Relationship Id="rId4" Type="http://schemas.openxmlformats.org/officeDocument/2006/relationships/image" Target="../media/image33.svg"/></Relationships>
</file>

<file path=ppt/diagrams/_rels/data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sv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12" Type="http://schemas.openxmlformats.org/officeDocument/2006/relationships/image" Target="../media/image25.svg"/><Relationship Id="rId2" Type="http://schemas.openxmlformats.org/officeDocument/2006/relationships/image" Target="../media/image15.svg"/><Relationship Id="rId1" Type="http://schemas.openxmlformats.org/officeDocument/2006/relationships/image" Target="../media/image14.png"/><Relationship Id="rId6" Type="http://schemas.openxmlformats.org/officeDocument/2006/relationships/image" Target="../media/image19.svg"/><Relationship Id="rId11" Type="http://schemas.openxmlformats.org/officeDocument/2006/relationships/image" Target="../media/image24.png"/><Relationship Id="rId5" Type="http://schemas.openxmlformats.org/officeDocument/2006/relationships/image" Target="../media/image18.png"/><Relationship Id="rId10" Type="http://schemas.openxmlformats.org/officeDocument/2006/relationships/image" Target="../media/image23.svg"/><Relationship Id="rId4" Type="http://schemas.openxmlformats.org/officeDocument/2006/relationships/image" Target="../media/image17.svg"/><Relationship Id="rId9" Type="http://schemas.openxmlformats.org/officeDocument/2006/relationships/image" Target="../media/image22.png"/></Relationships>
</file>

<file path=ppt/diagrams/_rels/drawing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svg"/><Relationship Id="rId1" Type="http://schemas.openxmlformats.org/officeDocument/2006/relationships/image" Target="../media/image30.png"/><Relationship Id="rId6" Type="http://schemas.openxmlformats.org/officeDocument/2006/relationships/image" Target="../media/image35.svg"/><Relationship Id="rId5" Type="http://schemas.openxmlformats.org/officeDocument/2006/relationships/image" Target="../media/image34.png"/><Relationship Id="rId4" Type="http://schemas.openxmlformats.org/officeDocument/2006/relationships/image" Target="../media/image33.svg"/></Relationships>
</file>

<file path=ppt/diagrams/_rels/drawing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sv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12" Type="http://schemas.openxmlformats.org/officeDocument/2006/relationships/image" Target="../media/image25.svg"/><Relationship Id="rId2" Type="http://schemas.openxmlformats.org/officeDocument/2006/relationships/image" Target="../media/image15.svg"/><Relationship Id="rId1" Type="http://schemas.openxmlformats.org/officeDocument/2006/relationships/image" Target="../media/image14.png"/><Relationship Id="rId6" Type="http://schemas.openxmlformats.org/officeDocument/2006/relationships/image" Target="../media/image19.svg"/><Relationship Id="rId11" Type="http://schemas.openxmlformats.org/officeDocument/2006/relationships/image" Target="../media/image24.png"/><Relationship Id="rId5" Type="http://schemas.openxmlformats.org/officeDocument/2006/relationships/image" Target="../media/image18.png"/><Relationship Id="rId10" Type="http://schemas.openxmlformats.org/officeDocument/2006/relationships/image" Target="../media/image23.svg"/><Relationship Id="rId4" Type="http://schemas.openxmlformats.org/officeDocument/2006/relationships/image" Target="../media/image17.svg"/><Relationship Id="rId9" Type="http://schemas.openxmlformats.org/officeDocument/2006/relationships/image" Target="../media/image22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18/5/colors/Iconchunking_neutralicon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4_2">
  <dgm:title val=""/>
  <dgm:desc val=""/>
  <dgm:catLst>
    <dgm:cat type="accent4" pri="112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ln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8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18/5/colors/Iconchunking_neutralicon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593E7DE-684A-4A46-B586-C276B33DA8DF}" type="doc">
      <dgm:prSet loTypeId="urn:microsoft.com/office/officeart/2005/8/layout/vList2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473F16CB-9BEF-425E-AAB5-A19573E27D6B}">
      <dgm:prSet/>
      <dgm:spPr/>
      <dgm:t>
        <a:bodyPr/>
        <a:lstStyle/>
        <a:p>
          <a:r>
            <a:rPr lang="nl-NL" dirty="0"/>
            <a:t>Spartelen, om je heen slaan</a:t>
          </a:r>
          <a:endParaRPr lang="en-US" dirty="0"/>
        </a:p>
      </dgm:t>
    </dgm:pt>
    <dgm:pt modelId="{95BC4949-EF21-4E84-88E0-515356CDD96E}" type="parTrans" cxnId="{310585F2-8D87-4D99-93C2-1F75FBBC74ED}">
      <dgm:prSet/>
      <dgm:spPr/>
      <dgm:t>
        <a:bodyPr/>
        <a:lstStyle/>
        <a:p>
          <a:endParaRPr lang="en-US"/>
        </a:p>
      </dgm:t>
    </dgm:pt>
    <dgm:pt modelId="{9F2E62E3-FC5F-424A-AEFF-EA2047ACFB0D}" type="sibTrans" cxnId="{310585F2-8D87-4D99-93C2-1F75FBBC74ED}">
      <dgm:prSet/>
      <dgm:spPr/>
      <dgm:t>
        <a:bodyPr/>
        <a:lstStyle/>
        <a:p>
          <a:endParaRPr lang="en-US"/>
        </a:p>
      </dgm:t>
    </dgm:pt>
    <dgm:pt modelId="{62BEAAD9-D4C2-4894-8FFC-8A41A9E32337}">
      <dgm:prSet/>
      <dgm:spPr/>
      <dgm:t>
        <a:bodyPr/>
        <a:lstStyle/>
        <a:p>
          <a:r>
            <a:rPr lang="nl-NL"/>
            <a:t>In paniek raken</a:t>
          </a:r>
          <a:endParaRPr lang="en-US"/>
        </a:p>
      </dgm:t>
    </dgm:pt>
    <dgm:pt modelId="{E9C0FA11-FC09-46D1-B9BC-B4F0B56D3A45}" type="parTrans" cxnId="{EB8F7367-E977-4631-8A56-E618CCCC0CB5}">
      <dgm:prSet/>
      <dgm:spPr/>
      <dgm:t>
        <a:bodyPr/>
        <a:lstStyle/>
        <a:p>
          <a:endParaRPr lang="en-US"/>
        </a:p>
      </dgm:t>
    </dgm:pt>
    <dgm:pt modelId="{CF7C94D5-3C6B-484F-810D-933E8A77AD09}" type="sibTrans" cxnId="{EB8F7367-E977-4631-8A56-E618CCCC0CB5}">
      <dgm:prSet/>
      <dgm:spPr/>
      <dgm:t>
        <a:bodyPr/>
        <a:lstStyle/>
        <a:p>
          <a:endParaRPr lang="en-US"/>
        </a:p>
      </dgm:t>
    </dgm:pt>
    <dgm:pt modelId="{BF4799CA-AE0B-48A9-AD02-0B16A461C01C}">
      <dgm:prSet/>
      <dgm:spPr/>
      <dgm:t>
        <a:bodyPr/>
        <a:lstStyle/>
        <a:p>
          <a:r>
            <a:rPr lang="nl-NL"/>
            <a:t>Je verzetten</a:t>
          </a:r>
          <a:endParaRPr lang="en-US"/>
        </a:p>
      </dgm:t>
    </dgm:pt>
    <dgm:pt modelId="{E3D31E77-2AD5-4004-AA8B-55113604E6CC}" type="parTrans" cxnId="{E4B2D653-8CEA-4FC8-A9EA-5B55D804F0CE}">
      <dgm:prSet/>
      <dgm:spPr/>
      <dgm:t>
        <a:bodyPr/>
        <a:lstStyle/>
        <a:p>
          <a:endParaRPr lang="en-US"/>
        </a:p>
      </dgm:t>
    </dgm:pt>
    <dgm:pt modelId="{594928AF-6B52-47E0-898D-D5567B1203A5}" type="sibTrans" cxnId="{E4B2D653-8CEA-4FC8-A9EA-5B55D804F0CE}">
      <dgm:prSet/>
      <dgm:spPr/>
      <dgm:t>
        <a:bodyPr/>
        <a:lstStyle/>
        <a:p>
          <a:endParaRPr lang="en-US"/>
        </a:p>
      </dgm:t>
    </dgm:pt>
    <dgm:pt modelId="{1B7FDB78-B08D-4C78-B3BC-3C65B7B6F483}">
      <dgm:prSet/>
      <dgm:spPr/>
      <dgm:t>
        <a:bodyPr/>
        <a:lstStyle/>
        <a:p>
          <a:r>
            <a:rPr lang="nl-NL" dirty="0"/>
            <a:t>Oftewel je natuurlijke (</a:t>
          </a:r>
          <a:r>
            <a:rPr lang="nl-NL" dirty="0" err="1"/>
            <a:t>overlevings</a:t>
          </a:r>
          <a:r>
            <a:rPr lang="nl-NL" dirty="0"/>
            <a:t>)instinct volgen</a:t>
          </a:r>
          <a:endParaRPr lang="en-US" dirty="0"/>
        </a:p>
      </dgm:t>
    </dgm:pt>
    <dgm:pt modelId="{B0C1F35D-E9DF-480A-A6BD-FAD06973AC5F}" type="parTrans" cxnId="{44C22E40-AE8C-4835-8CC2-751EB2B3C540}">
      <dgm:prSet/>
      <dgm:spPr/>
      <dgm:t>
        <a:bodyPr/>
        <a:lstStyle/>
        <a:p>
          <a:endParaRPr lang="en-US"/>
        </a:p>
      </dgm:t>
    </dgm:pt>
    <dgm:pt modelId="{F14E7985-196A-4B9E-8B1C-E87D14AC0104}" type="sibTrans" cxnId="{44C22E40-AE8C-4835-8CC2-751EB2B3C540}">
      <dgm:prSet/>
      <dgm:spPr/>
      <dgm:t>
        <a:bodyPr/>
        <a:lstStyle/>
        <a:p>
          <a:endParaRPr lang="en-US"/>
        </a:p>
      </dgm:t>
    </dgm:pt>
    <dgm:pt modelId="{63559CF3-894E-EA42-ACF6-53AAD0994537}" type="pres">
      <dgm:prSet presAssocID="{0593E7DE-684A-4A46-B586-C276B33DA8DF}" presName="linear" presStyleCnt="0">
        <dgm:presLayoutVars>
          <dgm:animLvl val="lvl"/>
          <dgm:resizeHandles val="exact"/>
        </dgm:presLayoutVars>
      </dgm:prSet>
      <dgm:spPr/>
    </dgm:pt>
    <dgm:pt modelId="{B497B4BF-D774-7142-ADC8-3985F12BDD3B}" type="pres">
      <dgm:prSet presAssocID="{473F16CB-9BEF-425E-AAB5-A19573E27D6B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1EAD6305-22A4-F54E-B824-93578EF7599E}" type="pres">
      <dgm:prSet presAssocID="{9F2E62E3-FC5F-424A-AEFF-EA2047ACFB0D}" presName="spacer" presStyleCnt="0"/>
      <dgm:spPr/>
    </dgm:pt>
    <dgm:pt modelId="{D093EB59-99EE-CB48-A1B2-689124048487}" type="pres">
      <dgm:prSet presAssocID="{62BEAAD9-D4C2-4894-8FFC-8A41A9E32337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07FBC808-76C9-CC41-A83D-DE1B5A23CF9E}" type="pres">
      <dgm:prSet presAssocID="{CF7C94D5-3C6B-484F-810D-933E8A77AD09}" presName="spacer" presStyleCnt="0"/>
      <dgm:spPr/>
    </dgm:pt>
    <dgm:pt modelId="{DE2581CE-ADF0-1240-93A5-6E3E91376BD6}" type="pres">
      <dgm:prSet presAssocID="{BF4799CA-AE0B-48A9-AD02-0B16A461C01C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75304B1B-759C-CB40-A4E1-8C04D9C0F30E}" type="pres">
      <dgm:prSet presAssocID="{594928AF-6B52-47E0-898D-D5567B1203A5}" presName="spacer" presStyleCnt="0"/>
      <dgm:spPr/>
    </dgm:pt>
    <dgm:pt modelId="{8676B1EF-16B9-674A-BB03-D19E43A9E7C3}" type="pres">
      <dgm:prSet presAssocID="{1B7FDB78-B08D-4C78-B3BC-3C65B7B6F483}" presName="parentText" presStyleLbl="node1" presStyleIdx="3" presStyleCnt="4">
        <dgm:presLayoutVars>
          <dgm:chMax val="0"/>
          <dgm:bulletEnabled val="1"/>
        </dgm:presLayoutVars>
      </dgm:prSet>
      <dgm:spPr/>
    </dgm:pt>
  </dgm:ptLst>
  <dgm:cxnLst>
    <dgm:cxn modelId="{E6F42E03-FF58-894C-95DA-70B65C0ABC6D}" type="presOf" srcId="{62BEAAD9-D4C2-4894-8FFC-8A41A9E32337}" destId="{D093EB59-99EE-CB48-A1B2-689124048487}" srcOrd="0" destOrd="0" presId="urn:microsoft.com/office/officeart/2005/8/layout/vList2"/>
    <dgm:cxn modelId="{44C22E40-AE8C-4835-8CC2-751EB2B3C540}" srcId="{0593E7DE-684A-4A46-B586-C276B33DA8DF}" destId="{1B7FDB78-B08D-4C78-B3BC-3C65B7B6F483}" srcOrd="3" destOrd="0" parTransId="{B0C1F35D-E9DF-480A-A6BD-FAD06973AC5F}" sibTransId="{F14E7985-196A-4B9E-8B1C-E87D14AC0104}"/>
    <dgm:cxn modelId="{9309BD62-1974-C447-AB9A-34AF3CA7389E}" type="presOf" srcId="{0593E7DE-684A-4A46-B586-C276B33DA8DF}" destId="{63559CF3-894E-EA42-ACF6-53AAD0994537}" srcOrd="0" destOrd="0" presId="urn:microsoft.com/office/officeart/2005/8/layout/vList2"/>
    <dgm:cxn modelId="{EB8F7367-E977-4631-8A56-E618CCCC0CB5}" srcId="{0593E7DE-684A-4A46-B586-C276B33DA8DF}" destId="{62BEAAD9-D4C2-4894-8FFC-8A41A9E32337}" srcOrd="1" destOrd="0" parTransId="{E9C0FA11-FC09-46D1-B9BC-B4F0B56D3A45}" sibTransId="{CF7C94D5-3C6B-484F-810D-933E8A77AD09}"/>
    <dgm:cxn modelId="{ED527853-01A4-7E4D-9729-7E62B774CB19}" type="presOf" srcId="{1B7FDB78-B08D-4C78-B3BC-3C65B7B6F483}" destId="{8676B1EF-16B9-674A-BB03-D19E43A9E7C3}" srcOrd="0" destOrd="0" presId="urn:microsoft.com/office/officeart/2005/8/layout/vList2"/>
    <dgm:cxn modelId="{E4B2D653-8CEA-4FC8-A9EA-5B55D804F0CE}" srcId="{0593E7DE-684A-4A46-B586-C276B33DA8DF}" destId="{BF4799CA-AE0B-48A9-AD02-0B16A461C01C}" srcOrd="2" destOrd="0" parTransId="{E3D31E77-2AD5-4004-AA8B-55113604E6CC}" sibTransId="{594928AF-6B52-47E0-898D-D5567B1203A5}"/>
    <dgm:cxn modelId="{7A5CCF91-1D34-884E-8A4D-B3E9C97D3475}" type="presOf" srcId="{BF4799CA-AE0B-48A9-AD02-0B16A461C01C}" destId="{DE2581CE-ADF0-1240-93A5-6E3E91376BD6}" srcOrd="0" destOrd="0" presId="urn:microsoft.com/office/officeart/2005/8/layout/vList2"/>
    <dgm:cxn modelId="{87DE55E3-FB04-CA47-9071-45B860683FA4}" type="presOf" srcId="{473F16CB-9BEF-425E-AAB5-A19573E27D6B}" destId="{B497B4BF-D774-7142-ADC8-3985F12BDD3B}" srcOrd="0" destOrd="0" presId="urn:microsoft.com/office/officeart/2005/8/layout/vList2"/>
    <dgm:cxn modelId="{310585F2-8D87-4D99-93C2-1F75FBBC74ED}" srcId="{0593E7DE-684A-4A46-B586-C276B33DA8DF}" destId="{473F16CB-9BEF-425E-AAB5-A19573E27D6B}" srcOrd="0" destOrd="0" parTransId="{95BC4949-EF21-4E84-88E0-515356CDD96E}" sibTransId="{9F2E62E3-FC5F-424A-AEFF-EA2047ACFB0D}"/>
    <dgm:cxn modelId="{BAB9F218-8AE4-E44A-96AA-B7D8366375D7}" type="presParOf" srcId="{63559CF3-894E-EA42-ACF6-53AAD0994537}" destId="{B497B4BF-D774-7142-ADC8-3985F12BDD3B}" srcOrd="0" destOrd="0" presId="urn:microsoft.com/office/officeart/2005/8/layout/vList2"/>
    <dgm:cxn modelId="{317D5897-DC32-1C4D-A63C-4078EA4F6105}" type="presParOf" srcId="{63559CF3-894E-EA42-ACF6-53AAD0994537}" destId="{1EAD6305-22A4-F54E-B824-93578EF7599E}" srcOrd="1" destOrd="0" presId="urn:microsoft.com/office/officeart/2005/8/layout/vList2"/>
    <dgm:cxn modelId="{FED657C8-445D-0D44-98FF-FD30D21C2395}" type="presParOf" srcId="{63559CF3-894E-EA42-ACF6-53AAD0994537}" destId="{D093EB59-99EE-CB48-A1B2-689124048487}" srcOrd="2" destOrd="0" presId="urn:microsoft.com/office/officeart/2005/8/layout/vList2"/>
    <dgm:cxn modelId="{C1250A02-610C-8F40-9302-3827E0AF850C}" type="presParOf" srcId="{63559CF3-894E-EA42-ACF6-53AAD0994537}" destId="{07FBC808-76C9-CC41-A83D-DE1B5A23CF9E}" srcOrd="3" destOrd="0" presId="urn:microsoft.com/office/officeart/2005/8/layout/vList2"/>
    <dgm:cxn modelId="{A221A640-7FB4-8C4E-91C4-52D2019DC3E1}" type="presParOf" srcId="{63559CF3-894E-EA42-ACF6-53AAD0994537}" destId="{DE2581CE-ADF0-1240-93A5-6E3E91376BD6}" srcOrd="4" destOrd="0" presId="urn:microsoft.com/office/officeart/2005/8/layout/vList2"/>
    <dgm:cxn modelId="{092C6767-7696-9148-9E27-18DB70E35C0C}" type="presParOf" srcId="{63559CF3-894E-EA42-ACF6-53AAD0994537}" destId="{75304B1B-759C-CB40-A4E1-8C04D9C0F30E}" srcOrd="5" destOrd="0" presId="urn:microsoft.com/office/officeart/2005/8/layout/vList2"/>
    <dgm:cxn modelId="{A3D73232-1F77-5748-9D70-EBC1930A4B3E}" type="presParOf" srcId="{63559CF3-894E-EA42-ACF6-53AAD0994537}" destId="{8676B1EF-16B9-674A-BB03-D19E43A9E7C3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0D810DDC-95BA-42EC-8C78-40A104B09686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657477A3-7EB9-4AED-A103-E0D617148C6B}">
      <dgm:prSet/>
      <dgm:spPr/>
      <dgm:t>
        <a:bodyPr/>
        <a:lstStyle/>
        <a:p>
          <a:r>
            <a:rPr lang="nl-NL" dirty="0"/>
            <a:t>Zelfvertrouwen</a:t>
          </a:r>
          <a:endParaRPr lang="en-US" dirty="0"/>
        </a:p>
      </dgm:t>
    </dgm:pt>
    <dgm:pt modelId="{4874DF66-3E9D-4AAB-88D5-9E3090FA0D48}" type="parTrans" cxnId="{E4DAC0AB-D3AD-4C92-ABE9-3C177B890669}">
      <dgm:prSet/>
      <dgm:spPr/>
      <dgm:t>
        <a:bodyPr/>
        <a:lstStyle/>
        <a:p>
          <a:endParaRPr lang="en-US"/>
        </a:p>
      </dgm:t>
    </dgm:pt>
    <dgm:pt modelId="{9A5BDDD1-367F-45FA-8756-77FB5AA65B0F}" type="sibTrans" cxnId="{E4DAC0AB-D3AD-4C92-ABE9-3C177B890669}">
      <dgm:prSet/>
      <dgm:spPr/>
      <dgm:t>
        <a:bodyPr/>
        <a:lstStyle/>
        <a:p>
          <a:endParaRPr lang="en-US"/>
        </a:p>
      </dgm:t>
    </dgm:pt>
    <dgm:pt modelId="{B90B16C8-784F-4F0E-B4BA-43F19880BF00}">
      <dgm:prSet/>
      <dgm:spPr/>
      <dgm:t>
        <a:bodyPr/>
        <a:lstStyle/>
        <a:p>
          <a:r>
            <a:rPr lang="en-US" dirty="0"/>
            <a:t>Rust</a:t>
          </a:r>
        </a:p>
      </dgm:t>
    </dgm:pt>
    <dgm:pt modelId="{1C447E7F-AA9D-437C-8905-F0A77837CD82}" type="parTrans" cxnId="{183364F0-C725-4DC4-A134-F06EF382B6FD}">
      <dgm:prSet/>
      <dgm:spPr/>
      <dgm:t>
        <a:bodyPr/>
        <a:lstStyle/>
        <a:p>
          <a:endParaRPr lang="en-US"/>
        </a:p>
      </dgm:t>
    </dgm:pt>
    <dgm:pt modelId="{F758DD39-D7C6-44E5-9ED7-E067FB1D1F2A}" type="sibTrans" cxnId="{183364F0-C725-4DC4-A134-F06EF382B6FD}">
      <dgm:prSet/>
      <dgm:spPr/>
      <dgm:t>
        <a:bodyPr/>
        <a:lstStyle/>
        <a:p>
          <a:endParaRPr lang="en-US"/>
        </a:p>
      </dgm:t>
    </dgm:pt>
    <dgm:pt modelId="{09FB37BF-0CDA-45B6-BB8F-C64ABBC83CFC}">
      <dgm:prSet/>
      <dgm:spPr/>
      <dgm:t>
        <a:bodyPr/>
        <a:lstStyle/>
        <a:p>
          <a:r>
            <a:rPr lang="nl-NL" dirty="0"/>
            <a:t>Vreugde, genieten</a:t>
          </a:r>
          <a:endParaRPr lang="en-US" dirty="0"/>
        </a:p>
      </dgm:t>
    </dgm:pt>
    <dgm:pt modelId="{398B04E4-DB73-4C52-B84D-8806FBFFC65B}" type="parTrans" cxnId="{819433BC-8340-4626-AB39-D410B1C23BDD}">
      <dgm:prSet/>
      <dgm:spPr/>
      <dgm:t>
        <a:bodyPr/>
        <a:lstStyle/>
        <a:p>
          <a:endParaRPr lang="en-US"/>
        </a:p>
      </dgm:t>
    </dgm:pt>
    <dgm:pt modelId="{7D16A43A-9283-44A4-AE66-3C4C68BD2E30}" type="sibTrans" cxnId="{819433BC-8340-4626-AB39-D410B1C23BDD}">
      <dgm:prSet/>
      <dgm:spPr/>
      <dgm:t>
        <a:bodyPr/>
        <a:lstStyle/>
        <a:p>
          <a:endParaRPr lang="en-US"/>
        </a:p>
      </dgm:t>
    </dgm:pt>
    <dgm:pt modelId="{6E3D8E31-FEB6-405F-B5A3-6BDF95761A6D}">
      <dgm:prSet/>
      <dgm:spPr/>
      <dgm:t>
        <a:bodyPr/>
        <a:lstStyle/>
        <a:p>
          <a:r>
            <a:rPr lang="nl-NL" dirty="0"/>
            <a:t>Tijd</a:t>
          </a:r>
          <a:endParaRPr lang="en-US" dirty="0"/>
        </a:p>
      </dgm:t>
    </dgm:pt>
    <dgm:pt modelId="{E7594337-561E-4082-82DD-BA5C86DDF017}" type="parTrans" cxnId="{5BBA43EB-643D-4AFC-8C72-A3775D428931}">
      <dgm:prSet/>
      <dgm:spPr/>
      <dgm:t>
        <a:bodyPr/>
        <a:lstStyle/>
        <a:p>
          <a:endParaRPr lang="en-US"/>
        </a:p>
      </dgm:t>
    </dgm:pt>
    <dgm:pt modelId="{6523625C-FB5C-42D4-84D8-0158458CD7BA}" type="sibTrans" cxnId="{5BBA43EB-643D-4AFC-8C72-A3775D428931}">
      <dgm:prSet/>
      <dgm:spPr/>
      <dgm:t>
        <a:bodyPr/>
        <a:lstStyle/>
        <a:p>
          <a:endParaRPr lang="en-US"/>
        </a:p>
      </dgm:t>
    </dgm:pt>
    <dgm:pt modelId="{FDC94615-3396-5B4F-A4B4-F770E874286E}" type="pres">
      <dgm:prSet presAssocID="{0D810DDC-95BA-42EC-8C78-40A104B09686}" presName="linear" presStyleCnt="0">
        <dgm:presLayoutVars>
          <dgm:animLvl val="lvl"/>
          <dgm:resizeHandles val="exact"/>
        </dgm:presLayoutVars>
      </dgm:prSet>
      <dgm:spPr/>
    </dgm:pt>
    <dgm:pt modelId="{C3B4F669-FC7E-8346-9AE1-F7ECAA90D573}" type="pres">
      <dgm:prSet presAssocID="{657477A3-7EB9-4AED-A103-E0D617148C6B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C33C61BC-31CB-664A-9D4B-054C696802DA}" type="pres">
      <dgm:prSet presAssocID="{9A5BDDD1-367F-45FA-8756-77FB5AA65B0F}" presName="spacer" presStyleCnt="0"/>
      <dgm:spPr/>
    </dgm:pt>
    <dgm:pt modelId="{2F1AC0D5-88E5-034A-A6D6-78E9A439F1D5}" type="pres">
      <dgm:prSet presAssocID="{B90B16C8-784F-4F0E-B4BA-43F19880BF00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C6717DDD-C6DA-B046-BDF1-EBF5A813B891}" type="pres">
      <dgm:prSet presAssocID="{F758DD39-D7C6-44E5-9ED7-E067FB1D1F2A}" presName="spacer" presStyleCnt="0"/>
      <dgm:spPr/>
    </dgm:pt>
    <dgm:pt modelId="{83015C25-5034-F54A-8EB7-62FC392B92C9}" type="pres">
      <dgm:prSet presAssocID="{09FB37BF-0CDA-45B6-BB8F-C64ABBC83CFC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3D5C2686-F011-0844-B49D-D0D395DF30FC}" type="pres">
      <dgm:prSet presAssocID="{7D16A43A-9283-44A4-AE66-3C4C68BD2E30}" presName="spacer" presStyleCnt="0"/>
      <dgm:spPr/>
    </dgm:pt>
    <dgm:pt modelId="{AFE80E67-E39C-8E41-950C-8CFC46792325}" type="pres">
      <dgm:prSet presAssocID="{6E3D8E31-FEB6-405F-B5A3-6BDF95761A6D}" presName="parentText" presStyleLbl="node1" presStyleIdx="3" presStyleCnt="4">
        <dgm:presLayoutVars>
          <dgm:chMax val="0"/>
          <dgm:bulletEnabled val="1"/>
        </dgm:presLayoutVars>
      </dgm:prSet>
      <dgm:spPr/>
    </dgm:pt>
  </dgm:ptLst>
  <dgm:cxnLst>
    <dgm:cxn modelId="{C5FAE816-799D-DA49-9C72-4AA6F680C138}" type="presOf" srcId="{09FB37BF-0CDA-45B6-BB8F-C64ABBC83CFC}" destId="{83015C25-5034-F54A-8EB7-62FC392B92C9}" srcOrd="0" destOrd="0" presId="urn:microsoft.com/office/officeart/2005/8/layout/vList2"/>
    <dgm:cxn modelId="{C525D946-AA74-624D-BAB3-98DF829EB58C}" type="presOf" srcId="{B90B16C8-784F-4F0E-B4BA-43F19880BF00}" destId="{2F1AC0D5-88E5-034A-A6D6-78E9A439F1D5}" srcOrd="0" destOrd="0" presId="urn:microsoft.com/office/officeart/2005/8/layout/vList2"/>
    <dgm:cxn modelId="{49411692-A0C9-2C49-967C-4DE9675CC242}" type="presOf" srcId="{657477A3-7EB9-4AED-A103-E0D617148C6B}" destId="{C3B4F669-FC7E-8346-9AE1-F7ECAA90D573}" srcOrd="0" destOrd="0" presId="urn:microsoft.com/office/officeart/2005/8/layout/vList2"/>
    <dgm:cxn modelId="{26F5E39E-6566-B948-B19A-248656CE4BC6}" type="presOf" srcId="{6E3D8E31-FEB6-405F-B5A3-6BDF95761A6D}" destId="{AFE80E67-E39C-8E41-950C-8CFC46792325}" srcOrd="0" destOrd="0" presId="urn:microsoft.com/office/officeart/2005/8/layout/vList2"/>
    <dgm:cxn modelId="{E4DAC0AB-D3AD-4C92-ABE9-3C177B890669}" srcId="{0D810DDC-95BA-42EC-8C78-40A104B09686}" destId="{657477A3-7EB9-4AED-A103-E0D617148C6B}" srcOrd="0" destOrd="0" parTransId="{4874DF66-3E9D-4AAB-88D5-9E3090FA0D48}" sibTransId="{9A5BDDD1-367F-45FA-8756-77FB5AA65B0F}"/>
    <dgm:cxn modelId="{77B411B4-4C3F-724F-9D7A-C26ACE01F7BE}" type="presOf" srcId="{0D810DDC-95BA-42EC-8C78-40A104B09686}" destId="{FDC94615-3396-5B4F-A4B4-F770E874286E}" srcOrd="0" destOrd="0" presId="urn:microsoft.com/office/officeart/2005/8/layout/vList2"/>
    <dgm:cxn modelId="{819433BC-8340-4626-AB39-D410B1C23BDD}" srcId="{0D810DDC-95BA-42EC-8C78-40A104B09686}" destId="{09FB37BF-0CDA-45B6-BB8F-C64ABBC83CFC}" srcOrd="2" destOrd="0" parTransId="{398B04E4-DB73-4C52-B84D-8806FBFFC65B}" sibTransId="{7D16A43A-9283-44A4-AE66-3C4C68BD2E30}"/>
    <dgm:cxn modelId="{5BBA43EB-643D-4AFC-8C72-A3775D428931}" srcId="{0D810DDC-95BA-42EC-8C78-40A104B09686}" destId="{6E3D8E31-FEB6-405F-B5A3-6BDF95761A6D}" srcOrd="3" destOrd="0" parTransId="{E7594337-561E-4082-82DD-BA5C86DDF017}" sibTransId="{6523625C-FB5C-42D4-84D8-0158458CD7BA}"/>
    <dgm:cxn modelId="{183364F0-C725-4DC4-A134-F06EF382B6FD}" srcId="{0D810DDC-95BA-42EC-8C78-40A104B09686}" destId="{B90B16C8-784F-4F0E-B4BA-43F19880BF00}" srcOrd="1" destOrd="0" parTransId="{1C447E7F-AA9D-437C-8905-F0A77837CD82}" sibTransId="{F758DD39-D7C6-44E5-9ED7-E067FB1D1F2A}"/>
    <dgm:cxn modelId="{500C9F72-468E-2C43-A664-C6245120B33D}" type="presParOf" srcId="{FDC94615-3396-5B4F-A4B4-F770E874286E}" destId="{C3B4F669-FC7E-8346-9AE1-F7ECAA90D573}" srcOrd="0" destOrd="0" presId="urn:microsoft.com/office/officeart/2005/8/layout/vList2"/>
    <dgm:cxn modelId="{F804B6C6-5947-E24D-B8D5-7AC0636A58B1}" type="presParOf" srcId="{FDC94615-3396-5B4F-A4B4-F770E874286E}" destId="{C33C61BC-31CB-664A-9D4B-054C696802DA}" srcOrd="1" destOrd="0" presId="urn:microsoft.com/office/officeart/2005/8/layout/vList2"/>
    <dgm:cxn modelId="{4F8541F1-FA20-3F47-9B7F-77B69D3927AB}" type="presParOf" srcId="{FDC94615-3396-5B4F-A4B4-F770E874286E}" destId="{2F1AC0D5-88E5-034A-A6D6-78E9A439F1D5}" srcOrd="2" destOrd="0" presId="urn:microsoft.com/office/officeart/2005/8/layout/vList2"/>
    <dgm:cxn modelId="{D668DDCE-91E3-4F42-907C-65F6DCC84A51}" type="presParOf" srcId="{FDC94615-3396-5B4F-A4B4-F770E874286E}" destId="{C6717DDD-C6DA-B046-BDF1-EBF5A813B891}" srcOrd="3" destOrd="0" presId="urn:microsoft.com/office/officeart/2005/8/layout/vList2"/>
    <dgm:cxn modelId="{554C9972-3D12-674A-96FF-E1E4CBE4C1DA}" type="presParOf" srcId="{FDC94615-3396-5B4F-A4B4-F770E874286E}" destId="{83015C25-5034-F54A-8EB7-62FC392B92C9}" srcOrd="4" destOrd="0" presId="urn:microsoft.com/office/officeart/2005/8/layout/vList2"/>
    <dgm:cxn modelId="{F7B612A1-3D1E-E04A-A479-950CA3C247A4}" type="presParOf" srcId="{FDC94615-3396-5B4F-A4B4-F770E874286E}" destId="{3D5C2686-F011-0844-B49D-D0D395DF30FC}" srcOrd="5" destOrd="0" presId="urn:microsoft.com/office/officeart/2005/8/layout/vList2"/>
    <dgm:cxn modelId="{9BE36F74-DB04-B541-BCD5-0A0081FE0DDE}" type="presParOf" srcId="{FDC94615-3396-5B4F-A4B4-F770E874286E}" destId="{AFE80E67-E39C-8E41-950C-8CFC46792325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89102CD9-7401-4DCE-A19A-773F8DAB1A14}" type="doc">
      <dgm:prSet loTypeId="urn:microsoft.com/office/officeart/2005/8/layout/vList2" loCatId="list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7DBDD5E5-F9F2-4DF0-BDAF-DFB6AB74354B}">
      <dgm:prSet/>
      <dgm:spPr/>
      <dgm:t>
        <a:bodyPr/>
        <a:lstStyle/>
        <a:p>
          <a:r>
            <a:rPr lang="nl-NL"/>
            <a:t>De ziekte accepteren, maar alleen als je in remissie bent</a:t>
          </a:r>
          <a:endParaRPr lang="en-US"/>
        </a:p>
      </dgm:t>
    </dgm:pt>
    <dgm:pt modelId="{27C43A4E-88AF-4EA8-806E-1C6E43579D1C}" type="parTrans" cxnId="{CE858AB4-4374-45E5-A92E-FAAD96243EC6}">
      <dgm:prSet/>
      <dgm:spPr/>
      <dgm:t>
        <a:bodyPr/>
        <a:lstStyle/>
        <a:p>
          <a:endParaRPr lang="en-US"/>
        </a:p>
      </dgm:t>
    </dgm:pt>
    <dgm:pt modelId="{FD663CEC-9D8D-4033-9EFA-45CED7CA0303}" type="sibTrans" cxnId="{CE858AB4-4374-45E5-A92E-FAAD96243EC6}">
      <dgm:prSet/>
      <dgm:spPr/>
      <dgm:t>
        <a:bodyPr/>
        <a:lstStyle/>
        <a:p>
          <a:endParaRPr lang="en-US"/>
        </a:p>
      </dgm:t>
    </dgm:pt>
    <dgm:pt modelId="{04AD896B-C138-446E-B167-216174A02399}">
      <dgm:prSet/>
      <dgm:spPr/>
      <dgm:t>
        <a:bodyPr/>
        <a:lstStyle/>
        <a:p>
          <a:r>
            <a:rPr lang="nl-NL"/>
            <a:t>Elke keer schrikken en in het verzet schieten als er een opvlamming komt</a:t>
          </a:r>
          <a:endParaRPr lang="en-US"/>
        </a:p>
      </dgm:t>
    </dgm:pt>
    <dgm:pt modelId="{49385BE8-8CD4-4A8E-B8CF-99CCA82ED6D4}" type="parTrans" cxnId="{94D375B8-B818-4C50-9221-CE13CD620779}">
      <dgm:prSet/>
      <dgm:spPr/>
      <dgm:t>
        <a:bodyPr/>
        <a:lstStyle/>
        <a:p>
          <a:endParaRPr lang="en-US"/>
        </a:p>
      </dgm:t>
    </dgm:pt>
    <dgm:pt modelId="{5FBB873D-C5AA-44C6-8197-405A74954D2E}" type="sibTrans" cxnId="{94D375B8-B818-4C50-9221-CE13CD620779}">
      <dgm:prSet/>
      <dgm:spPr/>
      <dgm:t>
        <a:bodyPr/>
        <a:lstStyle/>
        <a:p>
          <a:endParaRPr lang="en-US"/>
        </a:p>
      </dgm:t>
    </dgm:pt>
    <dgm:pt modelId="{495F8B52-EE40-4449-A5D8-D9384442B01D}" type="pres">
      <dgm:prSet presAssocID="{89102CD9-7401-4DCE-A19A-773F8DAB1A14}" presName="linear" presStyleCnt="0">
        <dgm:presLayoutVars>
          <dgm:animLvl val="lvl"/>
          <dgm:resizeHandles val="exact"/>
        </dgm:presLayoutVars>
      </dgm:prSet>
      <dgm:spPr/>
    </dgm:pt>
    <dgm:pt modelId="{80C59088-90FB-224E-ACF5-757A21100648}" type="pres">
      <dgm:prSet presAssocID="{7DBDD5E5-F9F2-4DF0-BDAF-DFB6AB74354B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AC7CBEBB-ECB8-EA49-A9E5-7423D04073E1}" type="pres">
      <dgm:prSet presAssocID="{FD663CEC-9D8D-4033-9EFA-45CED7CA0303}" presName="spacer" presStyleCnt="0"/>
      <dgm:spPr/>
    </dgm:pt>
    <dgm:pt modelId="{F0A558DE-211C-D44F-B581-01CF5737DD42}" type="pres">
      <dgm:prSet presAssocID="{04AD896B-C138-446E-B167-216174A02399}" presName="parentText" presStyleLbl="node1" presStyleIdx="1" presStyleCnt="2">
        <dgm:presLayoutVars>
          <dgm:chMax val="0"/>
          <dgm:bulletEnabled val="1"/>
        </dgm:presLayoutVars>
      </dgm:prSet>
      <dgm:spPr/>
    </dgm:pt>
  </dgm:ptLst>
  <dgm:cxnLst>
    <dgm:cxn modelId="{928BE44B-F31F-F342-A9B7-4EDA82ECC061}" type="presOf" srcId="{7DBDD5E5-F9F2-4DF0-BDAF-DFB6AB74354B}" destId="{80C59088-90FB-224E-ACF5-757A21100648}" srcOrd="0" destOrd="0" presId="urn:microsoft.com/office/officeart/2005/8/layout/vList2"/>
    <dgm:cxn modelId="{46B3975A-8A71-214D-ACE4-D09347145969}" type="presOf" srcId="{04AD896B-C138-446E-B167-216174A02399}" destId="{F0A558DE-211C-D44F-B581-01CF5737DD42}" srcOrd="0" destOrd="0" presId="urn:microsoft.com/office/officeart/2005/8/layout/vList2"/>
    <dgm:cxn modelId="{CE858AB4-4374-45E5-A92E-FAAD96243EC6}" srcId="{89102CD9-7401-4DCE-A19A-773F8DAB1A14}" destId="{7DBDD5E5-F9F2-4DF0-BDAF-DFB6AB74354B}" srcOrd="0" destOrd="0" parTransId="{27C43A4E-88AF-4EA8-806E-1C6E43579D1C}" sibTransId="{FD663CEC-9D8D-4033-9EFA-45CED7CA0303}"/>
    <dgm:cxn modelId="{94D375B8-B818-4C50-9221-CE13CD620779}" srcId="{89102CD9-7401-4DCE-A19A-773F8DAB1A14}" destId="{04AD896B-C138-446E-B167-216174A02399}" srcOrd="1" destOrd="0" parTransId="{49385BE8-8CD4-4A8E-B8CF-99CCA82ED6D4}" sibTransId="{5FBB873D-C5AA-44C6-8197-405A74954D2E}"/>
    <dgm:cxn modelId="{AF8B3ED2-1A1E-D946-9662-6BF3B1FCBE2C}" type="presOf" srcId="{89102CD9-7401-4DCE-A19A-773F8DAB1A14}" destId="{495F8B52-EE40-4449-A5D8-D9384442B01D}" srcOrd="0" destOrd="0" presId="urn:microsoft.com/office/officeart/2005/8/layout/vList2"/>
    <dgm:cxn modelId="{AFB3A136-9CCA-954B-886A-AEC6116B0B21}" type="presParOf" srcId="{495F8B52-EE40-4449-A5D8-D9384442B01D}" destId="{80C59088-90FB-224E-ACF5-757A21100648}" srcOrd="0" destOrd="0" presId="urn:microsoft.com/office/officeart/2005/8/layout/vList2"/>
    <dgm:cxn modelId="{B23C5844-0B19-464B-B89F-D6CE5A848927}" type="presParOf" srcId="{495F8B52-EE40-4449-A5D8-D9384442B01D}" destId="{AC7CBEBB-ECB8-EA49-A9E5-7423D04073E1}" srcOrd="1" destOrd="0" presId="urn:microsoft.com/office/officeart/2005/8/layout/vList2"/>
    <dgm:cxn modelId="{B3BD2C22-371E-064C-BBA0-380D5C37AB61}" type="presParOf" srcId="{495F8B52-EE40-4449-A5D8-D9384442B01D}" destId="{F0A558DE-211C-D44F-B581-01CF5737DD42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A8BF0D95-81E2-4920-BA8A-2862C2B2C1F8}" type="doc">
      <dgm:prSet loTypeId="urn:microsoft.com/office/officeart/2005/8/layout/vProcess5" loCatId="process" qsTypeId="urn:microsoft.com/office/officeart/2005/8/quickstyle/simple1" qsCatId="simple" csTypeId="urn:microsoft.com/office/officeart/2005/8/colors/colorful1" csCatId="colorful"/>
      <dgm:spPr/>
      <dgm:t>
        <a:bodyPr/>
        <a:lstStyle/>
        <a:p>
          <a:endParaRPr lang="en-US"/>
        </a:p>
      </dgm:t>
    </dgm:pt>
    <dgm:pt modelId="{DE914387-BBD3-4EBC-83BF-CBEC5462B5D3}">
      <dgm:prSet/>
      <dgm:spPr/>
      <dgm:t>
        <a:bodyPr/>
        <a:lstStyle/>
        <a:p>
          <a:r>
            <a:rPr lang="nl-NL"/>
            <a:t>Meer acceptatie = ontspanning, loslaten wat je niet kunt veranderen</a:t>
          </a:r>
          <a:endParaRPr lang="en-US"/>
        </a:p>
      </dgm:t>
    </dgm:pt>
    <dgm:pt modelId="{38014753-E0AE-4A91-9719-9872324C8402}" type="parTrans" cxnId="{CAAF5A9E-36AB-4599-A521-FF9374B159E1}">
      <dgm:prSet/>
      <dgm:spPr/>
      <dgm:t>
        <a:bodyPr/>
        <a:lstStyle/>
        <a:p>
          <a:endParaRPr lang="en-US"/>
        </a:p>
      </dgm:t>
    </dgm:pt>
    <dgm:pt modelId="{95C27DCA-0FAF-4E38-B47E-91011EBA4C47}" type="sibTrans" cxnId="{CAAF5A9E-36AB-4599-A521-FF9374B159E1}">
      <dgm:prSet/>
      <dgm:spPr/>
      <dgm:t>
        <a:bodyPr/>
        <a:lstStyle/>
        <a:p>
          <a:endParaRPr lang="en-US"/>
        </a:p>
      </dgm:t>
    </dgm:pt>
    <dgm:pt modelId="{9B2D9CE4-BEF5-4361-A9F2-E81C0C8D1E02}">
      <dgm:prSet/>
      <dgm:spPr/>
      <dgm:t>
        <a:bodyPr/>
        <a:lstStyle/>
        <a:p>
          <a:r>
            <a:rPr lang="nl-NL"/>
            <a:t>Verzet geeft stress, en dat kost energie: meer vermoeidheid</a:t>
          </a:r>
          <a:endParaRPr lang="en-US"/>
        </a:p>
      </dgm:t>
    </dgm:pt>
    <dgm:pt modelId="{71F4636F-7CEF-4C30-B6E4-82E1D85B39C1}" type="parTrans" cxnId="{0C13B66D-47A2-4096-89CC-352EEE582E1F}">
      <dgm:prSet/>
      <dgm:spPr/>
      <dgm:t>
        <a:bodyPr/>
        <a:lstStyle/>
        <a:p>
          <a:endParaRPr lang="en-US"/>
        </a:p>
      </dgm:t>
    </dgm:pt>
    <dgm:pt modelId="{65D90C5C-489B-435D-B388-1850094CF83D}" type="sibTrans" cxnId="{0C13B66D-47A2-4096-89CC-352EEE582E1F}">
      <dgm:prSet/>
      <dgm:spPr/>
      <dgm:t>
        <a:bodyPr/>
        <a:lstStyle/>
        <a:p>
          <a:endParaRPr lang="en-US"/>
        </a:p>
      </dgm:t>
    </dgm:pt>
    <dgm:pt modelId="{8CEA2312-4FE8-476C-AB88-8BDEDA458C6A}">
      <dgm:prSet/>
      <dgm:spPr/>
      <dgm:t>
        <a:bodyPr/>
        <a:lstStyle/>
        <a:p>
          <a:r>
            <a:rPr lang="nl-NL"/>
            <a:t>Geef het verzet op en krijg meer energie voor dingen die je belangrijk vindt.</a:t>
          </a:r>
          <a:endParaRPr lang="en-US"/>
        </a:p>
      </dgm:t>
    </dgm:pt>
    <dgm:pt modelId="{4773E9E2-7A74-48A2-88F1-BAF30B34DD9C}" type="parTrans" cxnId="{37C94481-A992-47BD-A858-47D0D0DBF3A5}">
      <dgm:prSet/>
      <dgm:spPr/>
      <dgm:t>
        <a:bodyPr/>
        <a:lstStyle/>
        <a:p>
          <a:endParaRPr lang="en-US"/>
        </a:p>
      </dgm:t>
    </dgm:pt>
    <dgm:pt modelId="{8748C3C4-D7FA-44AE-85EF-9C1E84EEDE91}" type="sibTrans" cxnId="{37C94481-A992-47BD-A858-47D0D0DBF3A5}">
      <dgm:prSet/>
      <dgm:spPr/>
      <dgm:t>
        <a:bodyPr/>
        <a:lstStyle/>
        <a:p>
          <a:endParaRPr lang="en-US"/>
        </a:p>
      </dgm:t>
    </dgm:pt>
    <dgm:pt modelId="{79757CFF-0E6C-4DCA-A766-CDA599FD9FE5}">
      <dgm:prSet/>
      <dgm:spPr/>
      <dgm:t>
        <a:bodyPr/>
        <a:lstStyle/>
        <a:p>
          <a:r>
            <a:rPr lang="nl-NL"/>
            <a:t>Dat brengt je in een fijnere mentale staat en vaak zelfs een fysieke</a:t>
          </a:r>
          <a:endParaRPr lang="en-US"/>
        </a:p>
      </dgm:t>
    </dgm:pt>
    <dgm:pt modelId="{3A89BA70-72C8-491D-9852-1516C458506D}" type="parTrans" cxnId="{98AB4F3F-3DCD-4EA1-8C0D-44C74B51B589}">
      <dgm:prSet/>
      <dgm:spPr/>
      <dgm:t>
        <a:bodyPr/>
        <a:lstStyle/>
        <a:p>
          <a:endParaRPr lang="en-US"/>
        </a:p>
      </dgm:t>
    </dgm:pt>
    <dgm:pt modelId="{28687F96-CB9C-448F-8AB2-2859C396703B}" type="sibTrans" cxnId="{98AB4F3F-3DCD-4EA1-8C0D-44C74B51B589}">
      <dgm:prSet/>
      <dgm:spPr/>
      <dgm:t>
        <a:bodyPr/>
        <a:lstStyle/>
        <a:p>
          <a:endParaRPr lang="en-US"/>
        </a:p>
      </dgm:t>
    </dgm:pt>
    <dgm:pt modelId="{7A00D83B-7A53-AA42-BCDF-E87D224BABCD}" type="pres">
      <dgm:prSet presAssocID="{A8BF0D95-81E2-4920-BA8A-2862C2B2C1F8}" presName="outerComposite" presStyleCnt="0">
        <dgm:presLayoutVars>
          <dgm:chMax val="5"/>
          <dgm:dir/>
          <dgm:resizeHandles val="exact"/>
        </dgm:presLayoutVars>
      </dgm:prSet>
      <dgm:spPr/>
    </dgm:pt>
    <dgm:pt modelId="{EEEABAF3-9898-9348-89E1-D3744B4E5FFE}" type="pres">
      <dgm:prSet presAssocID="{A8BF0D95-81E2-4920-BA8A-2862C2B2C1F8}" presName="dummyMaxCanvas" presStyleCnt="0">
        <dgm:presLayoutVars/>
      </dgm:prSet>
      <dgm:spPr/>
    </dgm:pt>
    <dgm:pt modelId="{3A8B82EA-99AE-E24C-97C3-CE361C9A2E44}" type="pres">
      <dgm:prSet presAssocID="{A8BF0D95-81E2-4920-BA8A-2862C2B2C1F8}" presName="FourNodes_1" presStyleLbl="node1" presStyleIdx="0" presStyleCnt="4">
        <dgm:presLayoutVars>
          <dgm:bulletEnabled val="1"/>
        </dgm:presLayoutVars>
      </dgm:prSet>
      <dgm:spPr/>
    </dgm:pt>
    <dgm:pt modelId="{FCF48A06-3857-8442-AEBF-81151FA06AA7}" type="pres">
      <dgm:prSet presAssocID="{A8BF0D95-81E2-4920-BA8A-2862C2B2C1F8}" presName="FourNodes_2" presStyleLbl="node1" presStyleIdx="1" presStyleCnt="4">
        <dgm:presLayoutVars>
          <dgm:bulletEnabled val="1"/>
        </dgm:presLayoutVars>
      </dgm:prSet>
      <dgm:spPr/>
    </dgm:pt>
    <dgm:pt modelId="{1C4CABD5-6403-7343-B3F8-EA5AA072E8BD}" type="pres">
      <dgm:prSet presAssocID="{A8BF0D95-81E2-4920-BA8A-2862C2B2C1F8}" presName="FourNodes_3" presStyleLbl="node1" presStyleIdx="2" presStyleCnt="4">
        <dgm:presLayoutVars>
          <dgm:bulletEnabled val="1"/>
        </dgm:presLayoutVars>
      </dgm:prSet>
      <dgm:spPr/>
    </dgm:pt>
    <dgm:pt modelId="{7BD2403A-4E32-C545-832E-28972F8C47C5}" type="pres">
      <dgm:prSet presAssocID="{A8BF0D95-81E2-4920-BA8A-2862C2B2C1F8}" presName="FourNodes_4" presStyleLbl="node1" presStyleIdx="3" presStyleCnt="4">
        <dgm:presLayoutVars>
          <dgm:bulletEnabled val="1"/>
        </dgm:presLayoutVars>
      </dgm:prSet>
      <dgm:spPr/>
    </dgm:pt>
    <dgm:pt modelId="{D3E3C137-04E3-2A45-A183-A23925022876}" type="pres">
      <dgm:prSet presAssocID="{A8BF0D95-81E2-4920-BA8A-2862C2B2C1F8}" presName="FourConn_1-2" presStyleLbl="fgAccFollowNode1" presStyleIdx="0" presStyleCnt="3">
        <dgm:presLayoutVars>
          <dgm:bulletEnabled val="1"/>
        </dgm:presLayoutVars>
      </dgm:prSet>
      <dgm:spPr/>
    </dgm:pt>
    <dgm:pt modelId="{FB5CDC2B-FD34-5C4F-9246-274F07C3FE47}" type="pres">
      <dgm:prSet presAssocID="{A8BF0D95-81E2-4920-BA8A-2862C2B2C1F8}" presName="FourConn_2-3" presStyleLbl="fgAccFollowNode1" presStyleIdx="1" presStyleCnt="3">
        <dgm:presLayoutVars>
          <dgm:bulletEnabled val="1"/>
        </dgm:presLayoutVars>
      </dgm:prSet>
      <dgm:spPr/>
    </dgm:pt>
    <dgm:pt modelId="{55B1D758-16B4-7247-82E0-E4404B5F445A}" type="pres">
      <dgm:prSet presAssocID="{A8BF0D95-81E2-4920-BA8A-2862C2B2C1F8}" presName="FourConn_3-4" presStyleLbl="fgAccFollowNode1" presStyleIdx="2" presStyleCnt="3">
        <dgm:presLayoutVars>
          <dgm:bulletEnabled val="1"/>
        </dgm:presLayoutVars>
      </dgm:prSet>
      <dgm:spPr/>
    </dgm:pt>
    <dgm:pt modelId="{869D8048-AD63-1647-9064-29F64FD9EE58}" type="pres">
      <dgm:prSet presAssocID="{A8BF0D95-81E2-4920-BA8A-2862C2B2C1F8}" presName="FourNodes_1_text" presStyleLbl="node1" presStyleIdx="3" presStyleCnt="4">
        <dgm:presLayoutVars>
          <dgm:bulletEnabled val="1"/>
        </dgm:presLayoutVars>
      </dgm:prSet>
      <dgm:spPr/>
    </dgm:pt>
    <dgm:pt modelId="{1D6B9445-973F-CB48-8DA0-DB631BF55F7E}" type="pres">
      <dgm:prSet presAssocID="{A8BF0D95-81E2-4920-BA8A-2862C2B2C1F8}" presName="FourNodes_2_text" presStyleLbl="node1" presStyleIdx="3" presStyleCnt="4">
        <dgm:presLayoutVars>
          <dgm:bulletEnabled val="1"/>
        </dgm:presLayoutVars>
      </dgm:prSet>
      <dgm:spPr/>
    </dgm:pt>
    <dgm:pt modelId="{73E28802-9AEF-0143-A495-2C1B16CCA1E3}" type="pres">
      <dgm:prSet presAssocID="{A8BF0D95-81E2-4920-BA8A-2862C2B2C1F8}" presName="FourNodes_3_text" presStyleLbl="node1" presStyleIdx="3" presStyleCnt="4">
        <dgm:presLayoutVars>
          <dgm:bulletEnabled val="1"/>
        </dgm:presLayoutVars>
      </dgm:prSet>
      <dgm:spPr/>
    </dgm:pt>
    <dgm:pt modelId="{6A87DDF6-884B-1242-A153-1011FA231612}" type="pres">
      <dgm:prSet presAssocID="{A8BF0D95-81E2-4920-BA8A-2862C2B2C1F8}" presName="FourNodes_4_text" presStyleLbl="node1" presStyleIdx="3" presStyleCnt="4">
        <dgm:presLayoutVars>
          <dgm:bulletEnabled val="1"/>
        </dgm:presLayoutVars>
      </dgm:prSet>
      <dgm:spPr/>
    </dgm:pt>
  </dgm:ptLst>
  <dgm:cxnLst>
    <dgm:cxn modelId="{F4F5E605-79E8-CB4A-8ED2-6944EEB63117}" type="presOf" srcId="{65D90C5C-489B-435D-B388-1850094CF83D}" destId="{FB5CDC2B-FD34-5C4F-9246-274F07C3FE47}" srcOrd="0" destOrd="0" presId="urn:microsoft.com/office/officeart/2005/8/layout/vProcess5"/>
    <dgm:cxn modelId="{7EAE2B3A-0AFB-A14A-A63F-AA96505C985E}" type="presOf" srcId="{8CEA2312-4FE8-476C-AB88-8BDEDA458C6A}" destId="{1C4CABD5-6403-7343-B3F8-EA5AA072E8BD}" srcOrd="0" destOrd="0" presId="urn:microsoft.com/office/officeart/2005/8/layout/vProcess5"/>
    <dgm:cxn modelId="{98AB4F3F-3DCD-4EA1-8C0D-44C74B51B589}" srcId="{A8BF0D95-81E2-4920-BA8A-2862C2B2C1F8}" destId="{79757CFF-0E6C-4DCA-A766-CDA599FD9FE5}" srcOrd="3" destOrd="0" parTransId="{3A89BA70-72C8-491D-9852-1516C458506D}" sibTransId="{28687F96-CB9C-448F-8AB2-2859C396703B}"/>
    <dgm:cxn modelId="{6525AF60-7078-5340-B105-8EA122123C33}" type="presOf" srcId="{9B2D9CE4-BEF5-4361-A9F2-E81C0C8D1E02}" destId="{1D6B9445-973F-CB48-8DA0-DB631BF55F7E}" srcOrd="1" destOrd="0" presId="urn:microsoft.com/office/officeart/2005/8/layout/vProcess5"/>
    <dgm:cxn modelId="{A839A841-69BA-F24D-872C-59271496787C}" type="presOf" srcId="{DE914387-BBD3-4EBC-83BF-CBEC5462B5D3}" destId="{3A8B82EA-99AE-E24C-97C3-CE361C9A2E44}" srcOrd="0" destOrd="0" presId="urn:microsoft.com/office/officeart/2005/8/layout/vProcess5"/>
    <dgm:cxn modelId="{EC3E226C-B006-4E43-AF3F-F1F1C91E16B5}" type="presOf" srcId="{8748C3C4-D7FA-44AE-85EF-9C1E84EEDE91}" destId="{55B1D758-16B4-7247-82E0-E4404B5F445A}" srcOrd="0" destOrd="0" presId="urn:microsoft.com/office/officeart/2005/8/layout/vProcess5"/>
    <dgm:cxn modelId="{0C13B66D-47A2-4096-89CC-352EEE582E1F}" srcId="{A8BF0D95-81E2-4920-BA8A-2862C2B2C1F8}" destId="{9B2D9CE4-BEF5-4361-A9F2-E81C0C8D1E02}" srcOrd="1" destOrd="0" parTransId="{71F4636F-7CEF-4C30-B6E4-82E1D85B39C1}" sibTransId="{65D90C5C-489B-435D-B388-1850094CF83D}"/>
    <dgm:cxn modelId="{C814C472-D326-5B4F-82CE-EAFE2695808E}" type="presOf" srcId="{9B2D9CE4-BEF5-4361-A9F2-E81C0C8D1E02}" destId="{FCF48A06-3857-8442-AEBF-81151FA06AA7}" srcOrd="0" destOrd="0" presId="urn:microsoft.com/office/officeart/2005/8/layout/vProcess5"/>
    <dgm:cxn modelId="{2015BA76-09B3-2D48-BFB0-40DFB10C8967}" type="presOf" srcId="{95C27DCA-0FAF-4E38-B47E-91011EBA4C47}" destId="{D3E3C137-04E3-2A45-A183-A23925022876}" srcOrd="0" destOrd="0" presId="urn:microsoft.com/office/officeart/2005/8/layout/vProcess5"/>
    <dgm:cxn modelId="{37C94481-A992-47BD-A858-47D0D0DBF3A5}" srcId="{A8BF0D95-81E2-4920-BA8A-2862C2B2C1F8}" destId="{8CEA2312-4FE8-476C-AB88-8BDEDA458C6A}" srcOrd="2" destOrd="0" parTransId="{4773E9E2-7A74-48A2-88F1-BAF30B34DD9C}" sibTransId="{8748C3C4-D7FA-44AE-85EF-9C1E84EEDE91}"/>
    <dgm:cxn modelId="{9C7DDB8E-6E42-9342-9B93-7255DE417061}" type="presOf" srcId="{8CEA2312-4FE8-476C-AB88-8BDEDA458C6A}" destId="{73E28802-9AEF-0143-A495-2C1B16CCA1E3}" srcOrd="1" destOrd="0" presId="urn:microsoft.com/office/officeart/2005/8/layout/vProcess5"/>
    <dgm:cxn modelId="{18D57A9B-3A18-B34E-8389-89D88B6745B6}" type="presOf" srcId="{DE914387-BBD3-4EBC-83BF-CBEC5462B5D3}" destId="{869D8048-AD63-1647-9064-29F64FD9EE58}" srcOrd="1" destOrd="0" presId="urn:microsoft.com/office/officeart/2005/8/layout/vProcess5"/>
    <dgm:cxn modelId="{4585519C-61D0-6A42-A517-8BF52B7CFB71}" type="presOf" srcId="{A8BF0D95-81E2-4920-BA8A-2862C2B2C1F8}" destId="{7A00D83B-7A53-AA42-BCDF-E87D224BABCD}" srcOrd="0" destOrd="0" presId="urn:microsoft.com/office/officeart/2005/8/layout/vProcess5"/>
    <dgm:cxn modelId="{137EB49D-C8DD-0C43-98DA-1240862A505E}" type="presOf" srcId="{79757CFF-0E6C-4DCA-A766-CDA599FD9FE5}" destId="{6A87DDF6-884B-1242-A153-1011FA231612}" srcOrd="1" destOrd="0" presId="urn:microsoft.com/office/officeart/2005/8/layout/vProcess5"/>
    <dgm:cxn modelId="{CAAF5A9E-36AB-4599-A521-FF9374B159E1}" srcId="{A8BF0D95-81E2-4920-BA8A-2862C2B2C1F8}" destId="{DE914387-BBD3-4EBC-83BF-CBEC5462B5D3}" srcOrd="0" destOrd="0" parTransId="{38014753-E0AE-4A91-9719-9872324C8402}" sibTransId="{95C27DCA-0FAF-4E38-B47E-91011EBA4C47}"/>
    <dgm:cxn modelId="{196B81E0-32E1-B244-BFCA-9DD43856CE0C}" type="presOf" srcId="{79757CFF-0E6C-4DCA-A766-CDA599FD9FE5}" destId="{7BD2403A-4E32-C545-832E-28972F8C47C5}" srcOrd="0" destOrd="0" presId="urn:microsoft.com/office/officeart/2005/8/layout/vProcess5"/>
    <dgm:cxn modelId="{1978D728-1A35-4A4F-B42E-0852FCF7C46A}" type="presParOf" srcId="{7A00D83B-7A53-AA42-BCDF-E87D224BABCD}" destId="{EEEABAF3-9898-9348-89E1-D3744B4E5FFE}" srcOrd="0" destOrd="0" presId="urn:microsoft.com/office/officeart/2005/8/layout/vProcess5"/>
    <dgm:cxn modelId="{D3ED20A0-FF3C-5C41-916B-DE57FEDC68AC}" type="presParOf" srcId="{7A00D83B-7A53-AA42-BCDF-E87D224BABCD}" destId="{3A8B82EA-99AE-E24C-97C3-CE361C9A2E44}" srcOrd="1" destOrd="0" presId="urn:microsoft.com/office/officeart/2005/8/layout/vProcess5"/>
    <dgm:cxn modelId="{EF5AFD93-F89C-014F-93D2-E2F203709357}" type="presParOf" srcId="{7A00D83B-7A53-AA42-BCDF-E87D224BABCD}" destId="{FCF48A06-3857-8442-AEBF-81151FA06AA7}" srcOrd="2" destOrd="0" presId="urn:microsoft.com/office/officeart/2005/8/layout/vProcess5"/>
    <dgm:cxn modelId="{23E918C1-9CE4-A84B-9439-D78241E8EAB5}" type="presParOf" srcId="{7A00D83B-7A53-AA42-BCDF-E87D224BABCD}" destId="{1C4CABD5-6403-7343-B3F8-EA5AA072E8BD}" srcOrd="3" destOrd="0" presId="urn:microsoft.com/office/officeart/2005/8/layout/vProcess5"/>
    <dgm:cxn modelId="{CA2C1E64-BB5B-7642-AEDB-EFA7B9816473}" type="presParOf" srcId="{7A00D83B-7A53-AA42-BCDF-E87D224BABCD}" destId="{7BD2403A-4E32-C545-832E-28972F8C47C5}" srcOrd="4" destOrd="0" presId="urn:microsoft.com/office/officeart/2005/8/layout/vProcess5"/>
    <dgm:cxn modelId="{5069E5C9-E02A-DA40-B6BF-00857059F4C9}" type="presParOf" srcId="{7A00D83B-7A53-AA42-BCDF-E87D224BABCD}" destId="{D3E3C137-04E3-2A45-A183-A23925022876}" srcOrd="5" destOrd="0" presId="urn:microsoft.com/office/officeart/2005/8/layout/vProcess5"/>
    <dgm:cxn modelId="{533BEF8B-FDDB-084F-AC92-6EC14F2395F7}" type="presParOf" srcId="{7A00D83B-7A53-AA42-BCDF-E87D224BABCD}" destId="{FB5CDC2B-FD34-5C4F-9246-274F07C3FE47}" srcOrd="6" destOrd="0" presId="urn:microsoft.com/office/officeart/2005/8/layout/vProcess5"/>
    <dgm:cxn modelId="{6E52970D-7093-B047-B76A-401DC0F9B006}" type="presParOf" srcId="{7A00D83B-7A53-AA42-BCDF-E87D224BABCD}" destId="{55B1D758-16B4-7247-82E0-E4404B5F445A}" srcOrd="7" destOrd="0" presId="urn:microsoft.com/office/officeart/2005/8/layout/vProcess5"/>
    <dgm:cxn modelId="{7CFED536-4587-FF45-8898-BC04F1B690CC}" type="presParOf" srcId="{7A00D83B-7A53-AA42-BCDF-E87D224BABCD}" destId="{869D8048-AD63-1647-9064-29F64FD9EE58}" srcOrd="8" destOrd="0" presId="urn:microsoft.com/office/officeart/2005/8/layout/vProcess5"/>
    <dgm:cxn modelId="{D6209592-F79E-244E-98DD-15222C1E02DA}" type="presParOf" srcId="{7A00D83B-7A53-AA42-BCDF-E87D224BABCD}" destId="{1D6B9445-973F-CB48-8DA0-DB631BF55F7E}" srcOrd="9" destOrd="0" presId="urn:microsoft.com/office/officeart/2005/8/layout/vProcess5"/>
    <dgm:cxn modelId="{9C65EC9F-67A2-0A49-9C1D-14028A474DD2}" type="presParOf" srcId="{7A00D83B-7A53-AA42-BCDF-E87D224BABCD}" destId="{73E28802-9AEF-0143-A495-2C1B16CCA1E3}" srcOrd="10" destOrd="0" presId="urn:microsoft.com/office/officeart/2005/8/layout/vProcess5"/>
    <dgm:cxn modelId="{10A710CD-7F26-194F-BE17-4D57E7AEB3BA}" type="presParOf" srcId="{7A00D83B-7A53-AA42-BCDF-E87D224BABCD}" destId="{6A87DDF6-884B-1242-A153-1011FA231612}" srcOrd="11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CAD9099A-E6CB-42E4-B0BC-6C4FC90D6F6A}" type="doc">
      <dgm:prSet loTypeId="urn:microsoft.com/office/officeart/2018/5/layout/IconCircleLabelList" loCatId="icon" qsTypeId="urn:microsoft.com/office/officeart/2005/8/quickstyle/simple1" qsCatId="simple" csTypeId="urn:microsoft.com/office/officeart/2018/5/colors/Iconchunking_neutralicon_colorful1" csCatId="colorful" phldr="1"/>
      <dgm:spPr/>
      <dgm:t>
        <a:bodyPr/>
        <a:lstStyle/>
        <a:p>
          <a:endParaRPr lang="en-US"/>
        </a:p>
      </dgm:t>
    </dgm:pt>
    <dgm:pt modelId="{0DA44908-2359-486F-A8EA-B563E8AD96FE}">
      <dgm:prSet/>
      <dgm:spPr/>
      <dgm:t>
        <a:bodyPr/>
        <a:lstStyle/>
        <a:p>
          <a:pPr>
            <a:defRPr cap="all"/>
          </a:pPr>
          <a:r>
            <a:rPr lang="nl-NL" dirty="0"/>
            <a:t>Coaching, psychosociaal werk, online training, ACT-therapie, mindfulness</a:t>
          </a:r>
          <a:endParaRPr lang="en-US" dirty="0"/>
        </a:p>
      </dgm:t>
    </dgm:pt>
    <dgm:pt modelId="{E5FB2F5A-E1AF-4C26-99F5-005F982294D5}" type="parTrans" cxnId="{5A14511C-03E3-4019-AB7E-8A99114FB4A4}">
      <dgm:prSet/>
      <dgm:spPr/>
      <dgm:t>
        <a:bodyPr/>
        <a:lstStyle/>
        <a:p>
          <a:endParaRPr lang="en-US"/>
        </a:p>
      </dgm:t>
    </dgm:pt>
    <dgm:pt modelId="{1EC4397A-5B24-4730-8CE3-0F6281A63FF0}" type="sibTrans" cxnId="{5A14511C-03E3-4019-AB7E-8A99114FB4A4}">
      <dgm:prSet/>
      <dgm:spPr/>
      <dgm:t>
        <a:bodyPr/>
        <a:lstStyle/>
        <a:p>
          <a:endParaRPr lang="en-US"/>
        </a:p>
      </dgm:t>
    </dgm:pt>
    <dgm:pt modelId="{66A087A8-13EE-45D9-A2D3-5737FAAE2DC7}">
      <dgm:prSet/>
      <dgm:spPr/>
      <dgm:t>
        <a:bodyPr/>
        <a:lstStyle/>
        <a:p>
          <a:pPr>
            <a:defRPr cap="all"/>
          </a:pPr>
          <a:r>
            <a:rPr lang="nl-NL" dirty="0"/>
            <a:t>Eenvoudige, doeltreffende methoden in het hier en nu</a:t>
          </a:r>
          <a:endParaRPr lang="en-US" dirty="0"/>
        </a:p>
      </dgm:t>
    </dgm:pt>
    <dgm:pt modelId="{6D7BB30E-246A-4120-9C74-CFF82951D13F}" type="parTrans" cxnId="{1AE6A7F5-E102-457C-B661-33CDD13FC635}">
      <dgm:prSet/>
      <dgm:spPr/>
      <dgm:t>
        <a:bodyPr/>
        <a:lstStyle/>
        <a:p>
          <a:endParaRPr lang="en-US"/>
        </a:p>
      </dgm:t>
    </dgm:pt>
    <dgm:pt modelId="{22BA3E87-BDE9-40E3-9479-289D1C922636}" type="sibTrans" cxnId="{1AE6A7F5-E102-457C-B661-33CDD13FC635}">
      <dgm:prSet/>
      <dgm:spPr/>
      <dgm:t>
        <a:bodyPr/>
        <a:lstStyle/>
        <a:p>
          <a:endParaRPr lang="en-US"/>
        </a:p>
      </dgm:t>
    </dgm:pt>
    <dgm:pt modelId="{8C6C2B22-B3CF-4847-8AC2-66357DCF1C1F}">
      <dgm:prSet/>
      <dgm:spPr/>
      <dgm:t>
        <a:bodyPr/>
        <a:lstStyle/>
        <a:p>
          <a:pPr>
            <a:defRPr cap="all"/>
          </a:pPr>
          <a:r>
            <a:rPr lang="nl-NL" dirty="0"/>
            <a:t>Vijf à zes sessies in zo’n drie maanden tijd</a:t>
          </a:r>
          <a:endParaRPr lang="en-US" dirty="0"/>
        </a:p>
      </dgm:t>
    </dgm:pt>
    <dgm:pt modelId="{00DF44A0-E2ED-4D23-8337-EC2E46CB0CC2}" type="parTrans" cxnId="{A2490D42-5B90-4328-9BCE-6B7A5E596271}">
      <dgm:prSet/>
      <dgm:spPr/>
      <dgm:t>
        <a:bodyPr/>
        <a:lstStyle/>
        <a:p>
          <a:endParaRPr lang="en-US"/>
        </a:p>
      </dgm:t>
    </dgm:pt>
    <dgm:pt modelId="{47FEF547-BC68-4376-908D-F16AF030D41D}" type="sibTrans" cxnId="{A2490D42-5B90-4328-9BCE-6B7A5E596271}">
      <dgm:prSet/>
      <dgm:spPr/>
      <dgm:t>
        <a:bodyPr/>
        <a:lstStyle/>
        <a:p>
          <a:endParaRPr lang="en-US"/>
        </a:p>
      </dgm:t>
    </dgm:pt>
    <dgm:pt modelId="{3536A8DB-25CD-41E1-9351-D7674DF7CAEA}" type="pres">
      <dgm:prSet presAssocID="{CAD9099A-E6CB-42E4-B0BC-6C4FC90D6F6A}" presName="root" presStyleCnt="0">
        <dgm:presLayoutVars>
          <dgm:dir/>
          <dgm:resizeHandles val="exact"/>
        </dgm:presLayoutVars>
      </dgm:prSet>
      <dgm:spPr/>
    </dgm:pt>
    <dgm:pt modelId="{FE2BE6DB-BFA3-4249-9AEC-1B98C95E387E}" type="pres">
      <dgm:prSet presAssocID="{0DA44908-2359-486F-A8EA-B563E8AD96FE}" presName="compNode" presStyleCnt="0"/>
      <dgm:spPr/>
    </dgm:pt>
    <dgm:pt modelId="{5E660F21-4954-43BC-8EAC-3D436D2D63D6}" type="pres">
      <dgm:prSet presAssocID="{0DA44908-2359-486F-A8EA-B563E8AD96FE}" presName="iconBgRect" presStyleLbl="bgShp" presStyleIdx="0" presStyleCnt="3"/>
      <dgm:spPr/>
    </dgm:pt>
    <dgm:pt modelId="{080E7D4D-7A79-47B5-BD84-9A92215997BA}" type="pres">
      <dgm:prSet presAssocID="{0DA44908-2359-486F-A8EA-B563E8AD96FE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Denkwolkje met effen opvulling"/>
        </a:ext>
      </dgm:extLst>
    </dgm:pt>
    <dgm:pt modelId="{4634D572-A62F-4B77-94D1-1282D27703F4}" type="pres">
      <dgm:prSet presAssocID="{0DA44908-2359-486F-A8EA-B563E8AD96FE}" presName="spaceRect" presStyleCnt="0"/>
      <dgm:spPr/>
    </dgm:pt>
    <dgm:pt modelId="{F56B9DFE-4E5F-404E-8872-C026599FB069}" type="pres">
      <dgm:prSet presAssocID="{0DA44908-2359-486F-A8EA-B563E8AD96FE}" presName="textRect" presStyleLbl="revTx" presStyleIdx="0" presStyleCnt="3">
        <dgm:presLayoutVars>
          <dgm:chMax val="1"/>
          <dgm:chPref val="1"/>
        </dgm:presLayoutVars>
      </dgm:prSet>
      <dgm:spPr/>
    </dgm:pt>
    <dgm:pt modelId="{689EC192-08F7-4F32-8979-69C29E79729F}" type="pres">
      <dgm:prSet presAssocID="{1EC4397A-5B24-4730-8CE3-0F6281A63FF0}" presName="sibTrans" presStyleCnt="0"/>
      <dgm:spPr/>
    </dgm:pt>
    <dgm:pt modelId="{FFBDF0B1-CD60-40DA-B2C8-56F7D90BCA05}" type="pres">
      <dgm:prSet presAssocID="{66A087A8-13EE-45D9-A2D3-5737FAAE2DC7}" presName="compNode" presStyleCnt="0"/>
      <dgm:spPr/>
    </dgm:pt>
    <dgm:pt modelId="{C1C13BB8-3E91-452E-8555-7B0478863500}" type="pres">
      <dgm:prSet presAssocID="{66A087A8-13EE-45D9-A2D3-5737FAAE2DC7}" presName="iconBgRect" presStyleLbl="bgShp" presStyleIdx="1" presStyleCnt="3"/>
      <dgm:spPr/>
    </dgm:pt>
    <dgm:pt modelId="{4F6E2809-C535-4F6B-A1E8-1CE27B3297C0}" type="pres">
      <dgm:prSet presAssocID="{66A087A8-13EE-45D9-A2D3-5737FAAE2DC7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Lotusbloem met effen opvulling"/>
        </a:ext>
      </dgm:extLst>
    </dgm:pt>
    <dgm:pt modelId="{A1CC8CA3-6DD2-480F-9839-4B1413567A34}" type="pres">
      <dgm:prSet presAssocID="{66A087A8-13EE-45D9-A2D3-5737FAAE2DC7}" presName="spaceRect" presStyleCnt="0"/>
      <dgm:spPr/>
    </dgm:pt>
    <dgm:pt modelId="{575A6575-0231-40B6-8546-2D62BC89AF82}" type="pres">
      <dgm:prSet presAssocID="{66A087A8-13EE-45D9-A2D3-5737FAAE2DC7}" presName="textRect" presStyleLbl="revTx" presStyleIdx="1" presStyleCnt="3">
        <dgm:presLayoutVars>
          <dgm:chMax val="1"/>
          <dgm:chPref val="1"/>
        </dgm:presLayoutVars>
      </dgm:prSet>
      <dgm:spPr/>
    </dgm:pt>
    <dgm:pt modelId="{36D89048-F324-4271-9C4F-FC74B32E36E9}" type="pres">
      <dgm:prSet presAssocID="{22BA3E87-BDE9-40E3-9479-289D1C922636}" presName="sibTrans" presStyleCnt="0"/>
      <dgm:spPr/>
    </dgm:pt>
    <dgm:pt modelId="{829FAB9F-A45C-4F21-B440-BD375CB4D1A4}" type="pres">
      <dgm:prSet presAssocID="{8C6C2B22-B3CF-4847-8AC2-66357DCF1C1F}" presName="compNode" presStyleCnt="0"/>
      <dgm:spPr/>
    </dgm:pt>
    <dgm:pt modelId="{FC655093-D36A-443D-9CDD-AC523C73871F}" type="pres">
      <dgm:prSet presAssocID="{8C6C2B22-B3CF-4847-8AC2-66357DCF1C1F}" presName="iconBgRect" presStyleLbl="bgShp" presStyleIdx="2" presStyleCnt="3"/>
      <dgm:spPr/>
    </dgm:pt>
    <dgm:pt modelId="{2470B6BD-AF61-4B71-BCF3-BF370328205C}" type="pres">
      <dgm:prSet presAssocID="{8C6C2B22-B3CF-4847-8AC2-66357DCF1C1F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Docent"/>
        </a:ext>
      </dgm:extLst>
    </dgm:pt>
    <dgm:pt modelId="{F05D60CB-A116-4630-AF01-15C8F6547D52}" type="pres">
      <dgm:prSet presAssocID="{8C6C2B22-B3CF-4847-8AC2-66357DCF1C1F}" presName="spaceRect" presStyleCnt="0"/>
      <dgm:spPr/>
    </dgm:pt>
    <dgm:pt modelId="{B338869D-364A-4B46-94C9-DD18533FA381}" type="pres">
      <dgm:prSet presAssocID="{8C6C2B22-B3CF-4847-8AC2-66357DCF1C1F}" presName="textRect" presStyleLbl="revTx" presStyleIdx="2" presStyleCnt="3">
        <dgm:presLayoutVars>
          <dgm:chMax val="1"/>
          <dgm:chPref val="1"/>
        </dgm:presLayoutVars>
      </dgm:prSet>
      <dgm:spPr/>
    </dgm:pt>
  </dgm:ptLst>
  <dgm:cxnLst>
    <dgm:cxn modelId="{6C5A7F10-C5BC-4967-932A-94DFA2BCF67B}" type="presOf" srcId="{66A087A8-13EE-45D9-A2D3-5737FAAE2DC7}" destId="{575A6575-0231-40B6-8546-2D62BC89AF82}" srcOrd="0" destOrd="0" presId="urn:microsoft.com/office/officeart/2018/5/layout/IconCircleLabelList"/>
    <dgm:cxn modelId="{5A14511C-03E3-4019-AB7E-8A99114FB4A4}" srcId="{CAD9099A-E6CB-42E4-B0BC-6C4FC90D6F6A}" destId="{0DA44908-2359-486F-A8EA-B563E8AD96FE}" srcOrd="0" destOrd="0" parTransId="{E5FB2F5A-E1AF-4C26-99F5-005F982294D5}" sibTransId="{1EC4397A-5B24-4730-8CE3-0F6281A63FF0}"/>
    <dgm:cxn modelId="{40C8A528-2E47-49F5-9B61-E80F225716E9}" type="presOf" srcId="{0DA44908-2359-486F-A8EA-B563E8AD96FE}" destId="{F56B9DFE-4E5F-404E-8872-C026599FB069}" srcOrd="0" destOrd="0" presId="urn:microsoft.com/office/officeart/2018/5/layout/IconCircleLabelList"/>
    <dgm:cxn modelId="{A2490D42-5B90-4328-9BCE-6B7A5E596271}" srcId="{CAD9099A-E6CB-42E4-B0BC-6C4FC90D6F6A}" destId="{8C6C2B22-B3CF-4847-8AC2-66357DCF1C1F}" srcOrd="2" destOrd="0" parTransId="{00DF44A0-E2ED-4D23-8337-EC2E46CB0CC2}" sibTransId="{47FEF547-BC68-4376-908D-F16AF030D41D}"/>
    <dgm:cxn modelId="{0F66A07A-E6EC-4E47-AD21-AA87074FA775}" type="presOf" srcId="{8C6C2B22-B3CF-4847-8AC2-66357DCF1C1F}" destId="{B338869D-364A-4B46-94C9-DD18533FA381}" srcOrd="0" destOrd="0" presId="urn:microsoft.com/office/officeart/2018/5/layout/IconCircleLabelList"/>
    <dgm:cxn modelId="{FF066ECD-C9D7-497A-B820-5D7E52285413}" type="presOf" srcId="{CAD9099A-E6CB-42E4-B0BC-6C4FC90D6F6A}" destId="{3536A8DB-25CD-41E1-9351-D7674DF7CAEA}" srcOrd="0" destOrd="0" presId="urn:microsoft.com/office/officeart/2018/5/layout/IconCircleLabelList"/>
    <dgm:cxn modelId="{1AE6A7F5-E102-457C-B661-33CDD13FC635}" srcId="{CAD9099A-E6CB-42E4-B0BC-6C4FC90D6F6A}" destId="{66A087A8-13EE-45D9-A2D3-5737FAAE2DC7}" srcOrd="1" destOrd="0" parTransId="{6D7BB30E-246A-4120-9C74-CFF82951D13F}" sibTransId="{22BA3E87-BDE9-40E3-9479-289D1C922636}"/>
    <dgm:cxn modelId="{BAA4E751-4243-4A56-A236-7A98968107A5}" type="presParOf" srcId="{3536A8DB-25CD-41E1-9351-D7674DF7CAEA}" destId="{FE2BE6DB-BFA3-4249-9AEC-1B98C95E387E}" srcOrd="0" destOrd="0" presId="urn:microsoft.com/office/officeart/2018/5/layout/IconCircleLabelList"/>
    <dgm:cxn modelId="{8960F1B4-5659-4225-92FE-7B2E44A40345}" type="presParOf" srcId="{FE2BE6DB-BFA3-4249-9AEC-1B98C95E387E}" destId="{5E660F21-4954-43BC-8EAC-3D436D2D63D6}" srcOrd="0" destOrd="0" presId="urn:microsoft.com/office/officeart/2018/5/layout/IconCircleLabelList"/>
    <dgm:cxn modelId="{1B78E265-07C2-4146-8B79-A8EBF6CA8D23}" type="presParOf" srcId="{FE2BE6DB-BFA3-4249-9AEC-1B98C95E387E}" destId="{080E7D4D-7A79-47B5-BD84-9A92215997BA}" srcOrd="1" destOrd="0" presId="urn:microsoft.com/office/officeart/2018/5/layout/IconCircleLabelList"/>
    <dgm:cxn modelId="{412CC3D4-5556-46A4-B8FB-6A3CE7F077CA}" type="presParOf" srcId="{FE2BE6DB-BFA3-4249-9AEC-1B98C95E387E}" destId="{4634D572-A62F-4B77-94D1-1282D27703F4}" srcOrd="2" destOrd="0" presId="urn:microsoft.com/office/officeart/2018/5/layout/IconCircleLabelList"/>
    <dgm:cxn modelId="{EC0C12E8-3015-4CB3-98E0-B989682C1FEB}" type="presParOf" srcId="{FE2BE6DB-BFA3-4249-9AEC-1B98C95E387E}" destId="{F56B9DFE-4E5F-404E-8872-C026599FB069}" srcOrd="3" destOrd="0" presId="urn:microsoft.com/office/officeart/2018/5/layout/IconCircleLabelList"/>
    <dgm:cxn modelId="{AB63538A-0AAC-45AC-AD27-3DBC1E19E427}" type="presParOf" srcId="{3536A8DB-25CD-41E1-9351-D7674DF7CAEA}" destId="{689EC192-08F7-4F32-8979-69C29E79729F}" srcOrd="1" destOrd="0" presId="urn:microsoft.com/office/officeart/2018/5/layout/IconCircleLabelList"/>
    <dgm:cxn modelId="{BB437214-2B9A-42EF-969B-5046EB6F8D79}" type="presParOf" srcId="{3536A8DB-25CD-41E1-9351-D7674DF7CAEA}" destId="{FFBDF0B1-CD60-40DA-B2C8-56F7D90BCA05}" srcOrd="2" destOrd="0" presId="urn:microsoft.com/office/officeart/2018/5/layout/IconCircleLabelList"/>
    <dgm:cxn modelId="{92E29491-D9ED-4C14-8013-92B578F3779E}" type="presParOf" srcId="{FFBDF0B1-CD60-40DA-B2C8-56F7D90BCA05}" destId="{C1C13BB8-3E91-452E-8555-7B0478863500}" srcOrd="0" destOrd="0" presId="urn:microsoft.com/office/officeart/2018/5/layout/IconCircleLabelList"/>
    <dgm:cxn modelId="{38D00817-03BF-4898-98B6-F492AC11B42C}" type="presParOf" srcId="{FFBDF0B1-CD60-40DA-B2C8-56F7D90BCA05}" destId="{4F6E2809-C535-4F6B-A1E8-1CE27B3297C0}" srcOrd="1" destOrd="0" presId="urn:microsoft.com/office/officeart/2018/5/layout/IconCircleLabelList"/>
    <dgm:cxn modelId="{C045F48D-5DB4-4E5F-B0C0-4663D99D9454}" type="presParOf" srcId="{FFBDF0B1-CD60-40DA-B2C8-56F7D90BCA05}" destId="{A1CC8CA3-6DD2-480F-9839-4B1413567A34}" srcOrd="2" destOrd="0" presId="urn:microsoft.com/office/officeart/2018/5/layout/IconCircleLabelList"/>
    <dgm:cxn modelId="{15DA0B69-52F3-48BE-B66A-42F8E4F9CC7C}" type="presParOf" srcId="{FFBDF0B1-CD60-40DA-B2C8-56F7D90BCA05}" destId="{575A6575-0231-40B6-8546-2D62BC89AF82}" srcOrd="3" destOrd="0" presId="urn:microsoft.com/office/officeart/2018/5/layout/IconCircleLabelList"/>
    <dgm:cxn modelId="{3CCDE253-015C-4E70-A1C8-26215F6D5412}" type="presParOf" srcId="{3536A8DB-25CD-41E1-9351-D7674DF7CAEA}" destId="{36D89048-F324-4271-9C4F-FC74B32E36E9}" srcOrd="3" destOrd="0" presId="urn:microsoft.com/office/officeart/2018/5/layout/IconCircleLabelList"/>
    <dgm:cxn modelId="{3ADB0C93-6157-4881-B799-6BDAD8A87F3F}" type="presParOf" srcId="{3536A8DB-25CD-41E1-9351-D7674DF7CAEA}" destId="{829FAB9F-A45C-4F21-B440-BD375CB4D1A4}" srcOrd="4" destOrd="0" presId="urn:microsoft.com/office/officeart/2018/5/layout/IconCircleLabelList"/>
    <dgm:cxn modelId="{7A7ACEF8-4973-4E39-87C3-692415E7A649}" type="presParOf" srcId="{829FAB9F-A45C-4F21-B440-BD375CB4D1A4}" destId="{FC655093-D36A-443D-9CDD-AC523C73871F}" srcOrd="0" destOrd="0" presId="urn:microsoft.com/office/officeart/2018/5/layout/IconCircleLabelList"/>
    <dgm:cxn modelId="{9A8A9165-7C42-441A-8E4D-F40120065AB0}" type="presParOf" srcId="{829FAB9F-A45C-4F21-B440-BD375CB4D1A4}" destId="{2470B6BD-AF61-4B71-BCF3-BF370328205C}" srcOrd="1" destOrd="0" presId="urn:microsoft.com/office/officeart/2018/5/layout/IconCircleLabelList"/>
    <dgm:cxn modelId="{6D90B055-62D8-43EC-98BA-9524467898E5}" type="presParOf" srcId="{829FAB9F-A45C-4F21-B440-BD375CB4D1A4}" destId="{F05D60CB-A116-4630-AF01-15C8F6547D52}" srcOrd="2" destOrd="0" presId="urn:microsoft.com/office/officeart/2018/5/layout/IconCircleLabelList"/>
    <dgm:cxn modelId="{0CCAA936-10AA-41E5-95AB-81877A312C91}" type="presParOf" srcId="{829FAB9F-A45C-4F21-B440-BD375CB4D1A4}" destId="{B338869D-364A-4B46-94C9-DD18533FA381}" srcOrd="3" destOrd="0" presId="urn:microsoft.com/office/officeart/2018/5/layout/IconCircleLabel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62253F0-1BF7-4DFF-BF46-B8DB1E3CDDF8}" type="doc">
      <dgm:prSet loTypeId="urn:microsoft.com/office/officeart/2005/8/layout/hierarchy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C2A2A13A-7CA4-4278-AF91-7FE28FA86802}">
      <dgm:prSet/>
      <dgm:spPr/>
      <dgm:t>
        <a:bodyPr/>
        <a:lstStyle/>
        <a:p>
          <a:r>
            <a:rPr lang="nl-NL" dirty="0"/>
            <a:t>Je komt erin terecht</a:t>
          </a:r>
          <a:endParaRPr lang="en-US" dirty="0"/>
        </a:p>
      </dgm:t>
    </dgm:pt>
    <dgm:pt modelId="{458E0883-8FA0-4560-8BFA-EF0A5958AF49}" type="parTrans" cxnId="{18F425BC-E59C-48D2-829F-5635875975DC}">
      <dgm:prSet/>
      <dgm:spPr/>
      <dgm:t>
        <a:bodyPr/>
        <a:lstStyle/>
        <a:p>
          <a:endParaRPr lang="en-US"/>
        </a:p>
      </dgm:t>
    </dgm:pt>
    <dgm:pt modelId="{BFD6F0D7-07BE-421B-AA43-544591C1E00B}" type="sibTrans" cxnId="{18F425BC-E59C-48D2-829F-5635875975DC}">
      <dgm:prSet/>
      <dgm:spPr/>
      <dgm:t>
        <a:bodyPr/>
        <a:lstStyle/>
        <a:p>
          <a:endParaRPr lang="en-US"/>
        </a:p>
      </dgm:t>
    </dgm:pt>
    <dgm:pt modelId="{795676C0-BAEE-4D22-B062-5686F443833F}">
      <dgm:prSet/>
      <dgm:spPr/>
      <dgm:t>
        <a:bodyPr/>
        <a:lstStyle/>
        <a:p>
          <a:r>
            <a:rPr lang="nl-NL" dirty="0"/>
            <a:t>Het is niet leuk</a:t>
          </a:r>
          <a:endParaRPr lang="en-US" dirty="0"/>
        </a:p>
      </dgm:t>
    </dgm:pt>
    <dgm:pt modelId="{FB70FD00-A514-48FF-85E7-7F700888DC56}" type="parTrans" cxnId="{D6E3F896-A59E-40A9-8081-ED54FF9AB615}">
      <dgm:prSet/>
      <dgm:spPr/>
      <dgm:t>
        <a:bodyPr/>
        <a:lstStyle/>
        <a:p>
          <a:endParaRPr lang="en-US"/>
        </a:p>
      </dgm:t>
    </dgm:pt>
    <dgm:pt modelId="{D5F80CF0-40D7-4521-AD3D-5BA70FB602C7}" type="sibTrans" cxnId="{D6E3F896-A59E-40A9-8081-ED54FF9AB615}">
      <dgm:prSet/>
      <dgm:spPr/>
      <dgm:t>
        <a:bodyPr/>
        <a:lstStyle/>
        <a:p>
          <a:endParaRPr lang="en-US"/>
        </a:p>
      </dgm:t>
    </dgm:pt>
    <dgm:pt modelId="{2B8929C0-348B-1C42-BD9E-B149B50E18C6}">
      <dgm:prSet/>
      <dgm:spPr/>
      <dgm:t>
        <a:bodyPr/>
        <a:lstStyle/>
        <a:p>
          <a:r>
            <a:rPr lang="nl-NL" dirty="0"/>
            <a:t>(In eerste instantie) verzet je je ertegen</a:t>
          </a:r>
          <a:endParaRPr lang="en-US" dirty="0"/>
        </a:p>
      </dgm:t>
    </dgm:pt>
    <dgm:pt modelId="{FC721D3C-D86D-F747-A345-3744D4165527}" type="parTrans" cxnId="{198060DE-1617-A349-AD27-EE0624E37E5D}">
      <dgm:prSet/>
      <dgm:spPr/>
      <dgm:t>
        <a:bodyPr/>
        <a:lstStyle/>
        <a:p>
          <a:endParaRPr lang="nl-NL"/>
        </a:p>
      </dgm:t>
    </dgm:pt>
    <dgm:pt modelId="{78B1F627-FFD1-9348-9091-DFB403A60E11}" type="sibTrans" cxnId="{198060DE-1617-A349-AD27-EE0624E37E5D}">
      <dgm:prSet/>
      <dgm:spPr/>
      <dgm:t>
        <a:bodyPr/>
        <a:lstStyle/>
        <a:p>
          <a:endParaRPr lang="nl-NL"/>
        </a:p>
      </dgm:t>
    </dgm:pt>
    <dgm:pt modelId="{8984DC71-02FE-364C-A472-19F5BED840D4}">
      <dgm:prSet/>
      <dgm:spPr/>
      <dgm:t>
        <a:bodyPr/>
        <a:lstStyle/>
        <a:p>
          <a:r>
            <a:rPr lang="nl-NL"/>
            <a:t>Je wil het niet</a:t>
          </a:r>
        </a:p>
      </dgm:t>
    </dgm:pt>
    <dgm:pt modelId="{0A75AA11-126C-6045-B2DD-2BABC8BE16B3}" type="parTrans" cxnId="{B3AB50C4-6901-3447-9F95-6E31087E4508}">
      <dgm:prSet/>
      <dgm:spPr/>
      <dgm:t>
        <a:bodyPr/>
        <a:lstStyle/>
        <a:p>
          <a:endParaRPr lang="nl-NL"/>
        </a:p>
      </dgm:t>
    </dgm:pt>
    <dgm:pt modelId="{24CE97B3-E3C1-1348-B66A-090B2D501C00}" type="sibTrans" cxnId="{B3AB50C4-6901-3447-9F95-6E31087E4508}">
      <dgm:prSet/>
      <dgm:spPr/>
      <dgm:t>
        <a:bodyPr/>
        <a:lstStyle/>
        <a:p>
          <a:endParaRPr lang="nl-NL"/>
        </a:p>
      </dgm:t>
    </dgm:pt>
    <dgm:pt modelId="{64A24018-29EA-C34F-93F5-60A69EEFFCEF}" type="pres">
      <dgm:prSet presAssocID="{D62253F0-1BF7-4DFF-BF46-B8DB1E3CDDF8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7C615806-8587-3249-9F67-59FF81AB07DF}" type="pres">
      <dgm:prSet presAssocID="{C2A2A13A-7CA4-4278-AF91-7FE28FA86802}" presName="hierRoot1" presStyleCnt="0"/>
      <dgm:spPr/>
    </dgm:pt>
    <dgm:pt modelId="{A205A43D-30FE-D546-A4BA-83DC97DACA2D}" type="pres">
      <dgm:prSet presAssocID="{C2A2A13A-7CA4-4278-AF91-7FE28FA86802}" presName="composite" presStyleCnt="0"/>
      <dgm:spPr/>
    </dgm:pt>
    <dgm:pt modelId="{B4CE28D6-B17F-E042-B174-46CE1E6E1081}" type="pres">
      <dgm:prSet presAssocID="{C2A2A13A-7CA4-4278-AF91-7FE28FA86802}" presName="background" presStyleLbl="node0" presStyleIdx="0" presStyleCnt="4"/>
      <dgm:spPr/>
    </dgm:pt>
    <dgm:pt modelId="{37E7439F-A0D7-6646-B5CF-358E3C7D7B5B}" type="pres">
      <dgm:prSet presAssocID="{C2A2A13A-7CA4-4278-AF91-7FE28FA86802}" presName="text" presStyleLbl="fgAcc0" presStyleIdx="0" presStyleCnt="4">
        <dgm:presLayoutVars>
          <dgm:chPref val="3"/>
        </dgm:presLayoutVars>
      </dgm:prSet>
      <dgm:spPr/>
    </dgm:pt>
    <dgm:pt modelId="{2D103F29-CD26-0842-85F4-1CE1B0BD9413}" type="pres">
      <dgm:prSet presAssocID="{C2A2A13A-7CA4-4278-AF91-7FE28FA86802}" presName="hierChild2" presStyleCnt="0"/>
      <dgm:spPr/>
    </dgm:pt>
    <dgm:pt modelId="{F11AC8C0-2C6B-124B-B7AB-E07D645D9EE9}" type="pres">
      <dgm:prSet presAssocID="{795676C0-BAEE-4D22-B062-5686F443833F}" presName="hierRoot1" presStyleCnt="0"/>
      <dgm:spPr/>
    </dgm:pt>
    <dgm:pt modelId="{E624E9FF-466E-E144-AF9B-581AB682667B}" type="pres">
      <dgm:prSet presAssocID="{795676C0-BAEE-4D22-B062-5686F443833F}" presName="composite" presStyleCnt="0"/>
      <dgm:spPr/>
    </dgm:pt>
    <dgm:pt modelId="{9CB40C15-04E0-0D40-8A5F-3D71B099790F}" type="pres">
      <dgm:prSet presAssocID="{795676C0-BAEE-4D22-B062-5686F443833F}" presName="background" presStyleLbl="node0" presStyleIdx="1" presStyleCnt="4"/>
      <dgm:spPr/>
    </dgm:pt>
    <dgm:pt modelId="{56218EF6-FB87-844A-AAD3-9388CA8ACFBA}" type="pres">
      <dgm:prSet presAssocID="{795676C0-BAEE-4D22-B062-5686F443833F}" presName="text" presStyleLbl="fgAcc0" presStyleIdx="1" presStyleCnt="4">
        <dgm:presLayoutVars>
          <dgm:chPref val="3"/>
        </dgm:presLayoutVars>
      </dgm:prSet>
      <dgm:spPr/>
    </dgm:pt>
    <dgm:pt modelId="{727D41CB-E5CE-0241-8A74-07A5FC16D56B}" type="pres">
      <dgm:prSet presAssocID="{795676C0-BAEE-4D22-B062-5686F443833F}" presName="hierChild2" presStyleCnt="0"/>
      <dgm:spPr/>
    </dgm:pt>
    <dgm:pt modelId="{6BD17FE7-21EE-284C-A562-6080C9C3C680}" type="pres">
      <dgm:prSet presAssocID="{8984DC71-02FE-364C-A472-19F5BED840D4}" presName="hierRoot1" presStyleCnt="0"/>
      <dgm:spPr/>
    </dgm:pt>
    <dgm:pt modelId="{36C09C63-9D87-E64E-89D6-93CFEEC4F511}" type="pres">
      <dgm:prSet presAssocID="{8984DC71-02FE-364C-A472-19F5BED840D4}" presName="composite" presStyleCnt="0"/>
      <dgm:spPr/>
    </dgm:pt>
    <dgm:pt modelId="{1B6610DC-381A-2C42-BB37-41A3718485F9}" type="pres">
      <dgm:prSet presAssocID="{8984DC71-02FE-364C-A472-19F5BED840D4}" presName="background" presStyleLbl="node0" presStyleIdx="2" presStyleCnt="4"/>
      <dgm:spPr/>
    </dgm:pt>
    <dgm:pt modelId="{0CD03FF4-35A2-AE46-B4DC-F1D9ACA02ACA}" type="pres">
      <dgm:prSet presAssocID="{8984DC71-02FE-364C-A472-19F5BED840D4}" presName="text" presStyleLbl="fgAcc0" presStyleIdx="2" presStyleCnt="4">
        <dgm:presLayoutVars>
          <dgm:chPref val="3"/>
        </dgm:presLayoutVars>
      </dgm:prSet>
      <dgm:spPr/>
    </dgm:pt>
    <dgm:pt modelId="{90662E0C-8983-434B-AC63-9226F1F8A070}" type="pres">
      <dgm:prSet presAssocID="{8984DC71-02FE-364C-A472-19F5BED840D4}" presName="hierChild2" presStyleCnt="0"/>
      <dgm:spPr/>
    </dgm:pt>
    <dgm:pt modelId="{50A11DAB-EFDF-3C46-8ECB-CE539DE9EE2E}" type="pres">
      <dgm:prSet presAssocID="{2B8929C0-348B-1C42-BD9E-B149B50E18C6}" presName="hierRoot1" presStyleCnt="0"/>
      <dgm:spPr/>
    </dgm:pt>
    <dgm:pt modelId="{E74E9181-9D8D-C742-99FC-765521B21349}" type="pres">
      <dgm:prSet presAssocID="{2B8929C0-348B-1C42-BD9E-B149B50E18C6}" presName="composite" presStyleCnt="0"/>
      <dgm:spPr/>
    </dgm:pt>
    <dgm:pt modelId="{816C3D97-805F-9549-A4DA-AC3EFC28925E}" type="pres">
      <dgm:prSet presAssocID="{2B8929C0-348B-1C42-BD9E-B149B50E18C6}" presName="background" presStyleLbl="node0" presStyleIdx="3" presStyleCnt="4"/>
      <dgm:spPr/>
    </dgm:pt>
    <dgm:pt modelId="{AFE64CF5-DCAD-E742-960D-E80A3AD630E1}" type="pres">
      <dgm:prSet presAssocID="{2B8929C0-348B-1C42-BD9E-B149B50E18C6}" presName="text" presStyleLbl="fgAcc0" presStyleIdx="3" presStyleCnt="4">
        <dgm:presLayoutVars>
          <dgm:chPref val="3"/>
        </dgm:presLayoutVars>
      </dgm:prSet>
      <dgm:spPr/>
    </dgm:pt>
    <dgm:pt modelId="{81AC8C46-93AC-1D4F-B6C0-81DDA50D8504}" type="pres">
      <dgm:prSet presAssocID="{2B8929C0-348B-1C42-BD9E-B149B50E18C6}" presName="hierChild2" presStyleCnt="0"/>
      <dgm:spPr/>
    </dgm:pt>
  </dgm:ptLst>
  <dgm:cxnLst>
    <dgm:cxn modelId="{053E5E76-47FF-DF44-A14C-B865AB5AD270}" type="presOf" srcId="{D62253F0-1BF7-4DFF-BF46-B8DB1E3CDDF8}" destId="{64A24018-29EA-C34F-93F5-60A69EEFFCEF}" srcOrd="0" destOrd="0" presId="urn:microsoft.com/office/officeart/2005/8/layout/hierarchy1"/>
    <dgm:cxn modelId="{902CB456-978A-DA4C-B0CE-12818B8E3989}" type="presOf" srcId="{2B8929C0-348B-1C42-BD9E-B149B50E18C6}" destId="{AFE64CF5-DCAD-E742-960D-E80A3AD630E1}" srcOrd="0" destOrd="0" presId="urn:microsoft.com/office/officeart/2005/8/layout/hierarchy1"/>
    <dgm:cxn modelId="{D6E3F896-A59E-40A9-8081-ED54FF9AB615}" srcId="{D62253F0-1BF7-4DFF-BF46-B8DB1E3CDDF8}" destId="{795676C0-BAEE-4D22-B062-5686F443833F}" srcOrd="1" destOrd="0" parTransId="{FB70FD00-A514-48FF-85E7-7F700888DC56}" sibTransId="{D5F80CF0-40D7-4521-AD3D-5BA70FB602C7}"/>
    <dgm:cxn modelId="{C63B64A3-46E7-1C43-B54B-7C041D34EF66}" type="presOf" srcId="{8984DC71-02FE-364C-A472-19F5BED840D4}" destId="{0CD03FF4-35A2-AE46-B4DC-F1D9ACA02ACA}" srcOrd="0" destOrd="0" presId="urn:microsoft.com/office/officeart/2005/8/layout/hierarchy1"/>
    <dgm:cxn modelId="{18F425BC-E59C-48D2-829F-5635875975DC}" srcId="{D62253F0-1BF7-4DFF-BF46-B8DB1E3CDDF8}" destId="{C2A2A13A-7CA4-4278-AF91-7FE28FA86802}" srcOrd="0" destOrd="0" parTransId="{458E0883-8FA0-4560-8BFA-EF0A5958AF49}" sibTransId="{BFD6F0D7-07BE-421B-AA43-544591C1E00B}"/>
    <dgm:cxn modelId="{B3AB50C4-6901-3447-9F95-6E31087E4508}" srcId="{D62253F0-1BF7-4DFF-BF46-B8DB1E3CDDF8}" destId="{8984DC71-02FE-364C-A472-19F5BED840D4}" srcOrd="2" destOrd="0" parTransId="{0A75AA11-126C-6045-B2DD-2BABC8BE16B3}" sibTransId="{24CE97B3-E3C1-1348-B66A-090B2D501C00}"/>
    <dgm:cxn modelId="{252286D4-0AEB-ED40-A870-11D9DFDE1FC3}" type="presOf" srcId="{795676C0-BAEE-4D22-B062-5686F443833F}" destId="{56218EF6-FB87-844A-AAD3-9388CA8ACFBA}" srcOrd="0" destOrd="0" presId="urn:microsoft.com/office/officeart/2005/8/layout/hierarchy1"/>
    <dgm:cxn modelId="{198060DE-1617-A349-AD27-EE0624E37E5D}" srcId="{D62253F0-1BF7-4DFF-BF46-B8DB1E3CDDF8}" destId="{2B8929C0-348B-1C42-BD9E-B149B50E18C6}" srcOrd="3" destOrd="0" parTransId="{FC721D3C-D86D-F747-A345-3744D4165527}" sibTransId="{78B1F627-FFD1-9348-9091-DFB403A60E11}"/>
    <dgm:cxn modelId="{E4751CE3-C189-694B-9456-A6205E4D8F73}" type="presOf" srcId="{C2A2A13A-7CA4-4278-AF91-7FE28FA86802}" destId="{37E7439F-A0D7-6646-B5CF-358E3C7D7B5B}" srcOrd="0" destOrd="0" presId="urn:microsoft.com/office/officeart/2005/8/layout/hierarchy1"/>
    <dgm:cxn modelId="{3943D842-41CA-7D43-8B1F-9892042BAF15}" type="presParOf" srcId="{64A24018-29EA-C34F-93F5-60A69EEFFCEF}" destId="{7C615806-8587-3249-9F67-59FF81AB07DF}" srcOrd="0" destOrd="0" presId="urn:microsoft.com/office/officeart/2005/8/layout/hierarchy1"/>
    <dgm:cxn modelId="{DF975966-789D-A247-8E75-65CDF6954B19}" type="presParOf" srcId="{7C615806-8587-3249-9F67-59FF81AB07DF}" destId="{A205A43D-30FE-D546-A4BA-83DC97DACA2D}" srcOrd="0" destOrd="0" presId="urn:microsoft.com/office/officeart/2005/8/layout/hierarchy1"/>
    <dgm:cxn modelId="{9FFCEAFC-866A-044F-8746-B1854B7E175D}" type="presParOf" srcId="{A205A43D-30FE-D546-A4BA-83DC97DACA2D}" destId="{B4CE28D6-B17F-E042-B174-46CE1E6E1081}" srcOrd="0" destOrd="0" presId="urn:microsoft.com/office/officeart/2005/8/layout/hierarchy1"/>
    <dgm:cxn modelId="{83D693F7-9C83-2A42-B74E-F936376E6186}" type="presParOf" srcId="{A205A43D-30FE-D546-A4BA-83DC97DACA2D}" destId="{37E7439F-A0D7-6646-B5CF-358E3C7D7B5B}" srcOrd="1" destOrd="0" presId="urn:microsoft.com/office/officeart/2005/8/layout/hierarchy1"/>
    <dgm:cxn modelId="{C097228D-D537-D643-B600-334100EA805D}" type="presParOf" srcId="{7C615806-8587-3249-9F67-59FF81AB07DF}" destId="{2D103F29-CD26-0842-85F4-1CE1B0BD9413}" srcOrd="1" destOrd="0" presId="urn:microsoft.com/office/officeart/2005/8/layout/hierarchy1"/>
    <dgm:cxn modelId="{5B02AC18-9B74-CE40-A6C3-727ADAD2EA15}" type="presParOf" srcId="{64A24018-29EA-C34F-93F5-60A69EEFFCEF}" destId="{F11AC8C0-2C6B-124B-B7AB-E07D645D9EE9}" srcOrd="1" destOrd="0" presId="urn:microsoft.com/office/officeart/2005/8/layout/hierarchy1"/>
    <dgm:cxn modelId="{1170968F-04CD-0E40-97CF-F818A9DADDFD}" type="presParOf" srcId="{F11AC8C0-2C6B-124B-B7AB-E07D645D9EE9}" destId="{E624E9FF-466E-E144-AF9B-581AB682667B}" srcOrd="0" destOrd="0" presId="urn:microsoft.com/office/officeart/2005/8/layout/hierarchy1"/>
    <dgm:cxn modelId="{907632C9-51A2-7848-914C-1CE533387181}" type="presParOf" srcId="{E624E9FF-466E-E144-AF9B-581AB682667B}" destId="{9CB40C15-04E0-0D40-8A5F-3D71B099790F}" srcOrd="0" destOrd="0" presId="urn:microsoft.com/office/officeart/2005/8/layout/hierarchy1"/>
    <dgm:cxn modelId="{44B9BFB1-64E0-8B42-B71E-C43B06EDDC68}" type="presParOf" srcId="{E624E9FF-466E-E144-AF9B-581AB682667B}" destId="{56218EF6-FB87-844A-AAD3-9388CA8ACFBA}" srcOrd="1" destOrd="0" presId="urn:microsoft.com/office/officeart/2005/8/layout/hierarchy1"/>
    <dgm:cxn modelId="{2A517FCB-FD20-E14F-8DB2-D2D20FBB32CB}" type="presParOf" srcId="{F11AC8C0-2C6B-124B-B7AB-E07D645D9EE9}" destId="{727D41CB-E5CE-0241-8A74-07A5FC16D56B}" srcOrd="1" destOrd="0" presId="urn:microsoft.com/office/officeart/2005/8/layout/hierarchy1"/>
    <dgm:cxn modelId="{E70D2224-80A7-7B42-BDCE-EE2DD898014D}" type="presParOf" srcId="{64A24018-29EA-C34F-93F5-60A69EEFFCEF}" destId="{6BD17FE7-21EE-284C-A562-6080C9C3C680}" srcOrd="2" destOrd="0" presId="urn:microsoft.com/office/officeart/2005/8/layout/hierarchy1"/>
    <dgm:cxn modelId="{96A8BAD3-6C31-AB4A-B3AF-476CE525D034}" type="presParOf" srcId="{6BD17FE7-21EE-284C-A562-6080C9C3C680}" destId="{36C09C63-9D87-E64E-89D6-93CFEEC4F511}" srcOrd="0" destOrd="0" presId="urn:microsoft.com/office/officeart/2005/8/layout/hierarchy1"/>
    <dgm:cxn modelId="{F3F98D1F-EB76-214F-9EF8-7134E15461AD}" type="presParOf" srcId="{36C09C63-9D87-E64E-89D6-93CFEEC4F511}" destId="{1B6610DC-381A-2C42-BB37-41A3718485F9}" srcOrd="0" destOrd="0" presId="urn:microsoft.com/office/officeart/2005/8/layout/hierarchy1"/>
    <dgm:cxn modelId="{66AD58D1-D2AF-E049-81B6-A1CE70B9758D}" type="presParOf" srcId="{36C09C63-9D87-E64E-89D6-93CFEEC4F511}" destId="{0CD03FF4-35A2-AE46-B4DC-F1D9ACA02ACA}" srcOrd="1" destOrd="0" presId="urn:microsoft.com/office/officeart/2005/8/layout/hierarchy1"/>
    <dgm:cxn modelId="{F6C436DB-AE6B-7E4E-B632-5A68813CCE7B}" type="presParOf" srcId="{6BD17FE7-21EE-284C-A562-6080C9C3C680}" destId="{90662E0C-8983-434B-AC63-9226F1F8A070}" srcOrd="1" destOrd="0" presId="urn:microsoft.com/office/officeart/2005/8/layout/hierarchy1"/>
    <dgm:cxn modelId="{F2F0AEC0-6AA7-674F-B58F-D83B8552006C}" type="presParOf" srcId="{64A24018-29EA-C34F-93F5-60A69EEFFCEF}" destId="{50A11DAB-EFDF-3C46-8ECB-CE539DE9EE2E}" srcOrd="3" destOrd="0" presId="urn:microsoft.com/office/officeart/2005/8/layout/hierarchy1"/>
    <dgm:cxn modelId="{D7A32DF2-CF01-3847-9E04-EC226EF25770}" type="presParOf" srcId="{50A11DAB-EFDF-3C46-8ECB-CE539DE9EE2E}" destId="{E74E9181-9D8D-C742-99FC-765521B21349}" srcOrd="0" destOrd="0" presId="urn:microsoft.com/office/officeart/2005/8/layout/hierarchy1"/>
    <dgm:cxn modelId="{496E689B-08D3-DA47-A4CC-2A0088A15309}" type="presParOf" srcId="{E74E9181-9D8D-C742-99FC-765521B21349}" destId="{816C3D97-805F-9549-A4DA-AC3EFC28925E}" srcOrd="0" destOrd="0" presId="urn:microsoft.com/office/officeart/2005/8/layout/hierarchy1"/>
    <dgm:cxn modelId="{8C31A002-3E5F-614B-B689-5ED7643FD6DA}" type="presParOf" srcId="{E74E9181-9D8D-C742-99FC-765521B21349}" destId="{AFE64CF5-DCAD-E742-960D-E80A3AD630E1}" srcOrd="1" destOrd="0" presId="urn:microsoft.com/office/officeart/2005/8/layout/hierarchy1"/>
    <dgm:cxn modelId="{17F49276-C972-D74F-91E0-5642CEC1831A}" type="presParOf" srcId="{50A11DAB-EFDF-3C46-8ECB-CE539DE9EE2E}" destId="{81AC8C46-93AC-1D4F-B6C0-81DDA50D8504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3C4370C4-5991-4FCD-8971-92F40C1EF9BC}" type="doc">
      <dgm:prSet loTypeId="urn:microsoft.com/office/officeart/2005/8/layout/default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300F752E-69AA-4439-8CBE-E8E8204C0079}">
      <dgm:prSet/>
      <dgm:spPr/>
      <dgm:t>
        <a:bodyPr/>
        <a:lstStyle/>
        <a:p>
          <a:r>
            <a:rPr lang="nl-NL" dirty="0"/>
            <a:t>Kunnen ‘zijn’ met de ziekte en alles wat daarbij komt kijken</a:t>
          </a:r>
          <a:endParaRPr lang="en-US" dirty="0"/>
        </a:p>
      </dgm:t>
    </dgm:pt>
    <dgm:pt modelId="{BDB1C965-04B0-40AD-A03B-DEBDC633DAAB}" type="parTrans" cxnId="{FF56AD32-0A97-49A8-A360-970374330EE2}">
      <dgm:prSet/>
      <dgm:spPr/>
      <dgm:t>
        <a:bodyPr/>
        <a:lstStyle/>
        <a:p>
          <a:endParaRPr lang="en-US"/>
        </a:p>
      </dgm:t>
    </dgm:pt>
    <dgm:pt modelId="{8FF21398-CC2C-4252-8DB2-17DECF55C212}" type="sibTrans" cxnId="{FF56AD32-0A97-49A8-A360-970374330EE2}">
      <dgm:prSet/>
      <dgm:spPr/>
      <dgm:t>
        <a:bodyPr/>
        <a:lstStyle/>
        <a:p>
          <a:endParaRPr lang="en-US"/>
        </a:p>
      </dgm:t>
    </dgm:pt>
    <dgm:pt modelId="{F9A6B076-391C-4677-910D-AD14B0661461}">
      <dgm:prSet/>
      <dgm:spPr/>
      <dgm:t>
        <a:bodyPr/>
        <a:lstStyle/>
        <a:p>
          <a:r>
            <a:rPr lang="nl-NL" dirty="0"/>
            <a:t>Kunnen ‘zijn’ met angst, pijn en belemmerende overtuigingen</a:t>
          </a:r>
          <a:endParaRPr lang="en-US" dirty="0"/>
        </a:p>
      </dgm:t>
    </dgm:pt>
    <dgm:pt modelId="{25C740CC-13E2-40DF-8070-9EE5B1EB26A1}" type="parTrans" cxnId="{7970EE23-2F27-44B7-9D9C-B79392E53B7A}">
      <dgm:prSet/>
      <dgm:spPr/>
      <dgm:t>
        <a:bodyPr/>
        <a:lstStyle/>
        <a:p>
          <a:endParaRPr lang="en-US"/>
        </a:p>
      </dgm:t>
    </dgm:pt>
    <dgm:pt modelId="{A3981C7F-1919-4211-8F5A-EDBB08D657C8}" type="sibTrans" cxnId="{7970EE23-2F27-44B7-9D9C-B79392E53B7A}">
      <dgm:prSet/>
      <dgm:spPr/>
      <dgm:t>
        <a:bodyPr/>
        <a:lstStyle/>
        <a:p>
          <a:endParaRPr lang="en-US"/>
        </a:p>
      </dgm:t>
    </dgm:pt>
    <dgm:pt modelId="{A83E8F6C-4A7F-4B93-AE03-B53C3A5C67CE}">
      <dgm:prSet/>
      <dgm:spPr/>
      <dgm:t>
        <a:bodyPr/>
        <a:lstStyle/>
        <a:p>
          <a:r>
            <a:rPr lang="nl-NL" dirty="0"/>
            <a:t>Wel balen (en rouwen), maar niet blijven hangen in niet-helpende gedachten, gevoel en gedrag</a:t>
          </a:r>
          <a:endParaRPr lang="en-US" dirty="0"/>
        </a:p>
      </dgm:t>
    </dgm:pt>
    <dgm:pt modelId="{C1D54C87-E5D5-4D9D-97B0-64A8DF78858D}" type="parTrans" cxnId="{2FD25DE1-E568-43ED-8A1E-A19C017099E6}">
      <dgm:prSet/>
      <dgm:spPr/>
      <dgm:t>
        <a:bodyPr/>
        <a:lstStyle/>
        <a:p>
          <a:endParaRPr lang="en-US"/>
        </a:p>
      </dgm:t>
    </dgm:pt>
    <dgm:pt modelId="{EE088042-DE31-4949-9BE5-26AEEB31F6BE}" type="sibTrans" cxnId="{2FD25DE1-E568-43ED-8A1E-A19C017099E6}">
      <dgm:prSet/>
      <dgm:spPr/>
      <dgm:t>
        <a:bodyPr/>
        <a:lstStyle/>
        <a:p>
          <a:endParaRPr lang="en-US"/>
        </a:p>
      </dgm:t>
    </dgm:pt>
    <dgm:pt modelId="{BA516254-F136-6D40-B45C-D9D0FBA597C0}">
      <dgm:prSet/>
      <dgm:spPr/>
      <dgm:t>
        <a:bodyPr/>
        <a:lstStyle/>
        <a:p>
          <a:r>
            <a:rPr lang="nl-NL" dirty="0"/>
            <a:t>Kortom: meebewegen met de ups &amp; downs van het leven met IBD</a:t>
          </a:r>
        </a:p>
      </dgm:t>
    </dgm:pt>
    <dgm:pt modelId="{7F972F47-5AD8-6A46-BE51-FDB1905C4E27}" type="parTrans" cxnId="{6F515D6B-CE17-E743-9493-61BD0115EC78}">
      <dgm:prSet/>
      <dgm:spPr/>
      <dgm:t>
        <a:bodyPr/>
        <a:lstStyle/>
        <a:p>
          <a:endParaRPr lang="nl-NL"/>
        </a:p>
      </dgm:t>
    </dgm:pt>
    <dgm:pt modelId="{5EA6A10B-F207-F045-8F16-9AE50D3A76B2}" type="sibTrans" cxnId="{6F515D6B-CE17-E743-9493-61BD0115EC78}">
      <dgm:prSet/>
      <dgm:spPr/>
      <dgm:t>
        <a:bodyPr/>
        <a:lstStyle/>
        <a:p>
          <a:endParaRPr lang="nl-NL"/>
        </a:p>
      </dgm:t>
    </dgm:pt>
    <dgm:pt modelId="{35628987-CFC8-3A47-A304-76E9A6A85A5C}">
      <dgm:prSet/>
      <dgm:spPr/>
      <dgm:t>
        <a:bodyPr/>
        <a:lstStyle/>
        <a:p>
          <a:r>
            <a:rPr lang="nl-NL" dirty="0"/>
            <a:t>Stoppen met vechten tegen datgene wat je niet kunt veranderen</a:t>
          </a:r>
        </a:p>
      </dgm:t>
    </dgm:pt>
    <dgm:pt modelId="{7A805B57-F157-BC49-94ED-4196C1264607}" type="parTrans" cxnId="{887B6D65-55B4-B842-80EF-25E17713E0CD}">
      <dgm:prSet/>
      <dgm:spPr/>
      <dgm:t>
        <a:bodyPr/>
        <a:lstStyle/>
        <a:p>
          <a:endParaRPr lang="nl-NL"/>
        </a:p>
      </dgm:t>
    </dgm:pt>
    <dgm:pt modelId="{F1DF9BA5-5CAB-704D-96CE-1B263728D110}" type="sibTrans" cxnId="{887B6D65-55B4-B842-80EF-25E17713E0CD}">
      <dgm:prSet/>
      <dgm:spPr/>
      <dgm:t>
        <a:bodyPr/>
        <a:lstStyle/>
        <a:p>
          <a:endParaRPr lang="nl-NL"/>
        </a:p>
      </dgm:t>
    </dgm:pt>
    <dgm:pt modelId="{551E6DB5-4BA4-B34C-ADF8-2A73900F8AD7}" type="pres">
      <dgm:prSet presAssocID="{3C4370C4-5991-4FCD-8971-92F40C1EF9BC}" presName="diagram" presStyleCnt="0">
        <dgm:presLayoutVars>
          <dgm:dir/>
          <dgm:resizeHandles val="exact"/>
        </dgm:presLayoutVars>
      </dgm:prSet>
      <dgm:spPr/>
    </dgm:pt>
    <dgm:pt modelId="{B3AFC425-17D8-6A4E-99CC-04F804DE46D1}" type="pres">
      <dgm:prSet presAssocID="{300F752E-69AA-4439-8CBE-E8E8204C0079}" presName="node" presStyleLbl="node1" presStyleIdx="0" presStyleCnt="5" custLinFactX="10361" custLinFactNeighborX="100000" custLinFactNeighborY="3875">
        <dgm:presLayoutVars>
          <dgm:bulletEnabled val="1"/>
        </dgm:presLayoutVars>
      </dgm:prSet>
      <dgm:spPr/>
    </dgm:pt>
    <dgm:pt modelId="{137FE9D6-E200-4849-B27C-58A0EB61AB73}" type="pres">
      <dgm:prSet presAssocID="{8FF21398-CC2C-4252-8DB2-17DECF55C212}" presName="sibTrans" presStyleCnt="0"/>
      <dgm:spPr/>
    </dgm:pt>
    <dgm:pt modelId="{D9A20A3E-F421-184A-9F2C-93D161302F91}" type="pres">
      <dgm:prSet presAssocID="{35628987-CFC8-3A47-A304-76E9A6A85A5C}" presName="node" presStyleLbl="node1" presStyleIdx="1" presStyleCnt="5" custLinFactX="-9335" custLinFactNeighborX="-100000" custLinFactNeighborY="3875">
        <dgm:presLayoutVars>
          <dgm:bulletEnabled val="1"/>
        </dgm:presLayoutVars>
      </dgm:prSet>
      <dgm:spPr/>
    </dgm:pt>
    <dgm:pt modelId="{0753D792-675D-A745-8AF4-1706EE8B4426}" type="pres">
      <dgm:prSet presAssocID="{F1DF9BA5-5CAB-704D-96CE-1B263728D110}" presName="sibTrans" presStyleCnt="0"/>
      <dgm:spPr/>
    </dgm:pt>
    <dgm:pt modelId="{E69D0CD9-E4E1-F74A-898F-396B55CF9E19}" type="pres">
      <dgm:prSet presAssocID="{F9A6B076-391C-4677-910D-AD14B0661461}" presName="node" presStyleLbl="node1" presStyleIdx="2" presStyleCnt="5" custLinFactNeighborY="3875">
        <dgm:presLayoutVars>
          <dgm:bulletEnabled val="1"/>
        </dgm:presLayoutVars>
      </dgm:prSet>
      <dgm:spPr/>
    </dgm:pt>
    <dgm:pt modelId="{2E8BB168-D133-1547-9DAE-9DDECEB58980}" type="pres">
      <dgm:prSet presAssocID="{A3981C7F-1919-4211-8F5A-EDBB08D657C8}" presName="sibTrans" presStyleCnt="0"/>
      <dgm:spPr/>
    </dgm:pt>
    <dgm:pt modelId="{EF8A5AE1-3B01-3C44-A713-C481413E2BA6}" type="pres">
      <dgm:prSet presAssocID="{A83E8F6C-4A7F-4B93-AE03-B53C3A5C67CE}" presName="node" presStyleLbl="node1" presStyleIdx="3" presStyleCnt="5">
        <dgm:presLayoutVars>
          <dgm:bulletEnabled val="1"/>
        </dgm:presLayoutVars>
      </dgm:prSet>
      <dgm:spPr/>
    </dgm:pt>
    <dgm:pt modelId="{D6EDA153-7306-9045-AF92-B80FFB602048}" type="pres">
      <dgm:prSet presAssocID="{EE088042-DE31-4949-9BE5-26AEEB31F6BE}" presName="sibTrans" presStyleCnt="0"/>
      <dgm:spPr/>
    </dgm:pt>
    <dgm:pt modelId="{6AA36EB0-7AB9-1D4B-AF18-0EDAC077CB73}" type="pres">
      <dgm:prSet presAssocID="{BA516254-F136-6D40-B45C-D9D0FBA597C0}" presName="node" presStyleLbl="node1" presStyleIdx="4" presStyleCnt="5">
        <dgm:presLayoutVars>
          <dgm:bulletEnabled val="1"/>
        </dgm:presLayoutVars>
      </dgm:prSet>
      <dgm:spPr/>
    </dgm:pt>
  </dgm:ptLst>
  <dgm:cxnLst>
    <dgm:cxn modelId="{7970EE23-2F27-44B7-9D9C-B79392E53B7A}" srcId="{3C4370C4-5991-4FCD-8971-92F40C1EF9BC}" destId="{F9A6B076-391C-4677-910D-AD14B0661461}" srcOrd="2" destOrd="0" parTransId="{25C740CC-13E2-40DF-8070-9EE5B1EB26A1}" sibTransId="{A3981C7F-1919-4211-8F5A-EDBB08D657C8}"/>
    <dgm:cxn modelId="{FF56AD32-0A97-49A8-A360-970374330EE2}" srcId="{3C4370C4-5991-4FCD-8971-92F40C1EF9BC}" destId="{300F752E-69AA-4439-8CBE-E8E8204C0079}" srcOrd="0" destOrd="0" parTransId="{BDB1C965-04B0-40AD-A03B-DEBDC633DAAB}" sibTransId="{8FF21398-CC2C-4252-8DB2-17DECF55C212}"/>
    <dgm:cxn modelId="{4827505B-EF14-2C44-8E91-935CD43052CA}" type="presOf" srcId="{A83E8F6C-4A7F-4B93-AE03-B53C3A5C67CE}" destId="{EF8A5AE1-3B01-3C44-A713-C481413E2BA6}" srcOrd="0" destOrd="0" presId="urn:microsoft.com/office/officeart/2005/8/layout/default"/>
    <dgm:cxn modelId="{887B6D65-55B4-B842-80EF-25E17713E0CD}" srcId="{3C4370C4-5991-4FCD-8971-92F40C1EF9BC}" destId="{35628987-CFC8-3A47-A304-76E9A6A85A5C}" srcOrd="1" destOrd="0" parTransId="{7A805B57-F157-BC49-94ED-4196C1264607}" sibTransId="{F1DF9BA5-5CAB-704D-96CE-1B263728D110}"/>
    <dgm:cxn modelId="{07903068-CA2B-0A42-9950-E1FF8228A5D2}" type="presOf" srcId="{3C4370C4-5991-4FCD-8971-92F40C1EF9BC}" destId="{551E6DB5-4BA4-B34C-ADF8-2A73900F8AD7}" srcOrd="0" destOrd="0" presId="urn:microsoft.com/office/officeart/2005/8/layout/default"/>
    <dgm:cxn modelId="{6F515D6B-CE17-E743-9493-61BD0115EC78}" srcId="{3C4370C4-5991-4FCD-8971-92F40C1EF9BC}" destId="{BA516254-F136-6D40-B45C-D9D0FBA597C0}" srcOrd="4" destOrd="0" parTransId="{7F972F47-5AD8-6A46-BE51-FDB1905C4E27}" sibTransId="{5EA6A10B-F207-F045-8F16-9AE50D3A76B2}"/>
    <dgm:cxn modelId="{97D1C34B-0781-CB4A-B896-C236932C603C}" type="presOf" srcId="{300F752E-69AA-4439-8CBE-E8E8204C0079}" destId="{B3AFC425-17D8-6A4E-99CC-04F804DE46D1}" srcOrd="0" destOrd="0" presId="urn:microsoft.com/office/officeart/2005/8/layout/default"/>
    <dgm:cxn modelId="{C237A28E-2DAA-D944-81BB-11343FE6B307}" type="presOf" srcId="{F9A6B076-391C-4677-910D-AD14B0661461}" destId="{E69D0CD9-E4E1-F74A-898F-396B55CF9E19}" srcOrd="0" destOrd="0" presId="urn:microsoft.com/office/officeart/2005/8/layout/default"/>
    <dgm:cxn modelId="{5358EEAF-B0C2-FC44-BC47-6DA10AF4BE2F}" type="presOf" srcId="{BA516254-F136-6D40-B45C-D9D0FBA597C0}" destId="{6AA36EB0-7AB9-1D4B-AF18-0EDAC077CB73}" srcOrd="0" destOrd="0" presId="urn:microsoft.com/office/officeart/2005/8/layout/default"/>
    <dgm:cxn modelId="{EFA3F0B8-EB99-7845-A327-0FBBCD05CC12}" type="presOf" srcId="{35628987-CFC8-3A47-A304-76E9A6A85A5C}" destId="{D9A20A3E-F421-184A-9F2C-93D161302F91}" srcOrd="0" destOrd="0" presId="urn:microsoft.com/office/officeart/2005/8/layout/default"/>
    <dgm:cxn modelId="{2FD25DE1-E568-43ED-8A1E-A19C017099E6}" srcId="{3C4370C4-5991-4FCD-8971-92F40C1EF9BC}" destId="{A83E8F6C-4A7F-4B93-AE03-B53C3A5C67CE}" srcOrd="3" destOrd="0" parTransId="{C1D54C87-E5D5-4D9D-97B0-64A8DF78858D}" sibTransId="{EE088042-DE31-4949-9BE5-26AEEB31F6BE}"/>
    <dgm:cxn modelId="{3F8D3B2F-9016-594F-B938-E9E58538E618}" type="presParOf" srcId="{551E6DB5-4BA4-B34C-ADF8-2A73900F8AD7}" destId="{B3AFC425-17D8-6A4E-99CC-04F804DE46D1}" srcOrd="0" destOrd="0" presId="urn:microsoft.com/office/officeart/2005/8/layout/default"/>
    <dgm:cxn modelId="{7DB5AE14-8624-9549-B2B2-6D3D5388FD72}" type="presParOf" srcId="{551E6DB5-4BA4-B34C-ADF8-2A73900F8AD7}" destId="{137FE9D6-E200-4849-B27C-58A0EB61AB73}" srcOrd="1" destOrd="0" presId="urn:microsoft.com/office/officeart/2005/8/layout/default"/>
    <dgm:cxn modelId="{B7C8FA95-4CAE-734D-8B71-5ED8B758715D}" type="presParOf" srcId="{551E6DB5-4BA4-B34C-ADF8-2A73900F8AD7}" destId="{D9A20A3E-F421-184A-9F2C-93D161302F91}" srcOrd="2" destOrd="0" presId="urn:microsoft.com/office/officeart/2005/8/layout/default"/>
    <dgm:cxn modelId="{6C89E4DC-F9B3-7B43-8AE2-4242A133478C}" type="presParOf" srcId="{551E6DB5-4BA4-B34C-ADF8-2A73900F8AD7}" destId="{0753D792-675D-A745-8AF4-1706EE8B4426}" srcOrd="3" destOrd="0" presId="urn:microsoft.com/office/officeart/2005/8/layout/default"/>
    <dgm:cxn modelId="{A88A138F-0720-3F48-AFE9-F22F5E72463B}" type="presParOf" srcId="{551E6DB5-4BA4-B34C-ADF8-2A73900F8AD7}" destId="{E69D0CD9-E4E1-F74A-898F-396B55CF9E19}" srcOrd="4" destOrd="0" presId="urn:microsoft.com/office/officeart/2005/8/layout/default"/>
    <dgm:cxn modelId="{8AB240ED-7B7C-9C49-ACBA-215D55A80BEC}" type="presParOf" srcId="{551E6DB5-4BA4-B34C-ADF8-2A73900F8AD7}" destId="{2E8BB168-D133-1547-9DAE-9DDECEB58980}" srcOrd="5" destOrd="0" presId="urn:microsoft.com/office/officeart/2005/8/layout/default"/>
    <dgm:cxn modelId="{ED028BA2-94C8-2F43-AD7B-766F58954C31}" type="presParOf" srcId="{551E6DB5-4BA4-B34C-ADF8-2A73900F8AD7}" destId="{EF8A5AE1-3B01-3C44-A713-C481413E2BA6}" srcOrd="6" destOrd="0" presId="urn:microsoft.com/office/officeart/2005/8/layout/default"/>
    <dgm:cxn modelId="{8600EBE7-C624-4A4D-9EC1-F7D01675E694}" type="presParOf" srcId="{551E6DB5-4BA4-B34C-ADF8-2A73900F8AD7}" destId="{D6EDA153-7306-9045-AF92-B80FFB602048}" srcOrd="7" destOrd="0" presId="urn:microsoft.com/office/officeart/2005/8/layout/default"/>
    <dgm:cxn modelId="{46ACD701-9B1E-3A4E-AAA9-FC053AA31B27}" type="presParOf" srcId="{551E6DB5-4BA4-B34C-ADF8-2A73900F8AD7}" destId="{6AA36EB0-7AB9-1D4B-AF18-0EDAC077CB73}" srcOrd="8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3669D1CC-8ACD-4208-8F61-B72A3AC63ED8}" type="doc">
      <dgm:prSet loTypeId="urn:microsoft.com/office/officeart/2005/8/layout/vList2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A1554F32-F855-42CE-A6B5-D56D2CD64894}">
      <dgm:prSet/>
      <dgm:spPr/>
      <dgm:t>
        <a:bodyPr/>
        <a:lstStyle/>
        <a:p>
          <a:r>
            <a:rPr lang="nl-NL" dirty="0"/>
            <a:t>Bij de pakken neerzitten </a:t>
          </a:r>
          <a:endParaRPr lang="en-US" dirty="0"/>
        </a:p>
      </dgm:t>
    </dgm:pt>
    <dgm:pt modelId="{25A22C03-90C5-4002-A3D9-59CF61FDBED0}" type="parTrans" cxnId="{DD24C400-BD29-4AC1-AB4D-4A59B0128C2C}">
      <dgm:prSet/>
      <dgm:spPr/>
      <dgm:t>
        <a:bodyPr/>
        <a:lstStyle/>
        <a:p>
          <a:endParaRPr lang="en-US"/>
        </a:p>
      </dgm:t>
    </dgm:pt>
    <dgm:pt modelId="{A3CFF68D-73B2-48E8-A7C7-E9D49A04F453}" type="sibTrans" cxnId="{DD24C400-BD29-4AC1-AB4D-4A59B0128C2C}">
      <dgm:prSet/>
      <dgm:spPr/>
      <dgm:t>
        <a:bodyPr/>
        <a:lstStyle/>
        <a:p>
          <a:endParaRPr lang="en-US"/>
        </a:p>
      </dgm:t>
    </dgm:pt>
    <dgm:pt modelId="{0A049FA4-B0ED-7849-B53B-BDAD950259D3}">
      <dgm:prSet/>
      <dgm:spPr/>
      <dgm:t>
        <a:bodyPr/>
        <a:lstStyle/>
        <a:p>
          <a:r>
            <a:rPr lang="nl-NL" dirty="0"/>
            <a:t>Denken: ‘laat maar’ of ‘het heeft toch geen zin’</a:t>
          </a:r>
        </a:p>
      </dgm:t>
    </dgm:pt>
    <dgm:pt modelId="{200D95F9-DC20-E74D-8816-F43AC45BF266}" type="parTrans" cxnId="{B3C037D9-2088-F649-BB9A-F08A4B1136C3}">
      <dgm:prSet/>
      <dgm:spPr/>
      <dgm:t>
        <a:bodyPr/>
        <a:lstStyle/>
        <a:p>
          <a:endParaRPr lang="nl-NL"/>
        </a:p>
      </dgm:t>
    </dgm:pt>
    <dgm:pt modelId="{D8A63C3A-7FE4-A54F-8906-E088D63C2C65}" type="sibTrans" cxnId="{B3C037D9-2088-F649-BB9A-F08A4B1136C3}">
      <dgm:prSet/>
      <dgm:spPr/>
      <dgm:t>
        <a:bodyPr/>
        <a:lstStyle/>
        <a:p>
          <a:endParaRPr lang="nl-NL"/>
        </a:p>
      </dgm:t>
    </dgm:pt>
    <dgm:pt modelId="{9D29A457-2884-6141-A1E4-58D6E1D43FFD}" type="pres">
      <dgm:prSet presAssocID="{3669D1CC-8ACD-4208-8F61-B72A3AC63ED8}" presName="linear" presStyleCnt="0">
        <dgm:presLayoutVars>
          <dgm:animLvl val="lvl"/>
          <dgm:resizeHandles val="exact"/>
        </dgm:presLayoutVars>
      </dgm:prSet>
      <dgm:spPr/>
    </dgm:pt>
    <dgm:pt modelId="{B6FF1419-76FB-3B47-8718-6C499E5BB55D}" type="pres">
      <dgm:prSet presAssocID="{A1554F32-F855-42CE-A6B5-D56D2CD64894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2D417346-6F1D-0B4D-9D23-9370F3C3F318}" type="pres">
      <dgm:prSet presAssocID="{A3CFF68D-73B2-48E8-A7C7-E9D49A04F453}" presName="spacer" presStyleCnt="0"/>
      <dgm:spPr/>
    </dgm:pt>
    <dgm:pt modelId="{204E2434-FC52-F54A-8E36-D5C2F4640C64}" type="pres">
      <dgm:prSet presAssocID="{0A049FA4-B0ED-7849-B53B-BDAD950259D3}" presName="parentText" presStyleLbl="node1" presStyleIdx="1" presStyleCnt="2">
        <dgm:presLayoutVars>
          <dgm:chMax val="0"/>
          <dgm:bulletEnabled val="1"/>
        </dgm:presLayoutVars>
      </dgm:prSet>
      <dgm:spPr/>
    </dgm:pt>
  </dgm:ptLst>
  <dgm:cxnLst>
    <dgm:cxn modelId="{DD24C400-BD29-4AC1-AB4D-4A59B0128C2C}" srcId="{3669D1CC-8ACD-4208-8F61-B72A3AC63ED8}" destId="{A1554F32-F855-42CE-A6B5-D56D2CD64894}" srcOrd="0" destOrd="0" parTransId="{25A22C03-90C5-4002-A3D9-59CF61FDBED0}" sibTransId="{A3CFF68D-73B2-48E8-A7C7-E9D49A04F453}"/>
    <dgm:cxn modelId="{3365BA25-E752-CE41-BA48-A66BB8DB7979}" type="presOf" srcId="{0A049FA4-B0ED-7849-B53B-BDAD950259D3}" destId="{204E2434-FC52-F54A-8E36-D5C2F4640C64}" srcOrd="0" destOrd="0" presId="urn:microsoft.com/office/officeart/2005/8/layout/vList2"/>
    <dgm:cxn modelId="{AA0D5D73-5E3D-C948-BF74-B53B554C9E56}" type="presOf" srcId="{3669D1CC-8ACD-4208-8F61-B72A3AC63ED8}" destId="{9D29A457-2884-6141-A1E4-58D6E1D43FFD}" srcOrd="0" destOrd="0" presId="urn:microsoft.com/office/officeart/2005/8/layout/vList2"/>
    <dgm:cxn modelId="{FCFBAABA-8DA7-E849-9FE6-670A281C9031}" type="presOf" srcId="{A1554F32-F855-42CE-A6B5-D56D2CD64894}" destId="{B6FF1419-76FB-3B47-8718-6C499E5BB55D}" srcOrd="0" destOrd="0" presId="urn:microsoft.com/office/officeart/2005/8/layout/vList2"/>
    <dgm:cxn modelId="{B3C037D9-2088-F649-BB9A-F08A4B1136C3}" srcId="{3669D1CC-8ACD-4208-8F61-B72A3AC63ED8}" destId="{0A049FA4-B0ED-7849-B53B-BDAD950259D3}" srcOrd="1" destOrd="0" parTransId="{200D95F9-DC20-E74D-8816-F43AC45BF266}" sibTransId="{D8A63C3A-7FE4-A54F-8906-E088D63C2C65}"/>
    <dgm:cxn modelId="{358F3100-5B92-6D46-B018-A869426C1299}" type="presParOf" srcId="{9D29A457-2884-6141-A1E4-58D6E1D43FFD}" destId="{B6FF1419-76FB-3B47-8718-6C499E5BB55D}" srcOrd="0" destOrd="0" presId="urn:microsoft.com/office/officeart/2005/8/layout/vList2"/>
    <dgm:cxn modelId="{A391FAB2-48B0-9348-B9BD-E65039808AB8}" type="presParOf" srcId="{9D29A457-2884-6141-A1E4-58D6E1D43FFD}" destId="{2D417346-6F1D-0B4D-9D23-9370F3C3F318}" srcOrd="1" destOrd="0" presId="urn:microsoft.com/office/officeart/2005/8/layout/vList2"/>
    <dgm:cxn modelId="{1E4E8BD4-EDDF-8744-B188-3F6AC20140CB}" type="presParOf" srcId="{9D29A457-2884-6141-A1E4-58D6E1D43FFD}" destId="{204E2434-FC52-F54A-8E36-D5C2F4640C64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F519C8A7-CF5D-4593-BBFD-A6318679FAA6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C64583E8-A06B-4451-9344-C6FC977A887C}">
      <dgm:prSet/>
      <dgm:spPr/>
      <dgm:t>
        <a:bodyPr/>
        <a:lstStyle/>
        <a:p>
          <a:r>
            <a:rPr lang="nl-NL" dirty="0"/>
            <a:t>Energie – raakt vermoeid</a:t>
          </a:r>
          <a:endParaRPr lang="en-US" dirty="0"/>
        </a:p>
      </dgm:t>
    </dgm:pt>
    <dgm:pt modelId="{50E93AFD-B78A-4F78-961B-3034A1A013F8}" type="parTrans" cxnId="{A697B8FE-9854-41CE-B408-99047ED88243}">
      <dgm:prSet/>
      <dgm:spPr/>
      <dgm:t>
        <a:bodyPr/>
        <a:lstStyle/>
        <a:p>
          <a:endParaRPr lang="en-US"/>
        </a:p>
      </dgm:t>
    </dgm:pt>
    <dgm:pt modelId="{2993AF78-9CDE-4919-BAE8-59A0277506DA}" type="sibTrans" cxnId="{A697B8FE-9854-41CE-B408-99047ED88243}">
      <dgm:prSet/>
      <dgm:spPr/>
      <dgm:t>
        <a:bodyPr/>
        <a:lstStyle/>
        <a:p>
          <a:endParaRPr lang="en-US"/>
        </a:p>
      </dgm:t>
    </dgm:pt>
    <dgm:pt modelId="{1E542932-E47B-4EB9-BC35-5F6B9BECA0B3}">
      <dgm:prSet/>
      <dgm:spPr/>
      <dgm:t>
        <a:bodyPr/>
        <a:lstStyle/>
        <a:p>
          <a:r>
            <a:rPr lang="nl-NL" dirty="0"/>
            <a:t>Soms zelfs uitgeput</a:t>
          </a:r>
          <a:endParaRPr lang="en-US" dirty="0"/>
        </a:p>
      </dgm:t>
    </dgm:pt>
    <dgm:pt modelId="{3E17D65F-8177-440D-B286-89A04FD0CB95}" type="parTrans" cxnId="{434ADF97-FE86-49BC-8844-E3B962EC0A1D}">
      <dgm:prSet/>
      <dgm:spPr/>
      <dgm:t>
        <a:bodyPr/>
        <a:lstStyle/>
        <a:p>
          <a:endParaRPr lang="en-US"/>
        </a:p>
      </dgm:t>
    </dgm:pt>
    <dgm:pt modelId="{AB7356CB-EE60-4C52-87B6-658210128CE9}" type="sibTrans" cxnId="{434ADF97-FE86-49BC-8844-E3B962EC0A1D}">
      <dgm:prSet/>
      <dgm:spPr/>
      <dgm:t>
        <a:bodyPr/>
        <a:lstStyle/>
        <a:p>
          <a:endParaRPr lang="en-US"/>
        </a:p>
      </dgm:t>
    </dgm:pt>
    <dgm:pt modelId="{24AC79CA-8ACD-49BF-8A7A-AF2C81FB8E00}">
      <dgm:prSet/>
      <dgm:spPr/>
      <dgm:t>
        <a:bodyPr/>
        <a:lstStyle/>
        <a:p>
          <a:r>
            <a:rPr lang="nl-NL"/>
            <a:t>Balans kwijt</a:t>
          </a:r>
          <a:endParaRPr lang="en-US"/>
        </a:p>
      </dgm:t>
    </dgm:pt>
    <dgm:pt modelId="{517B9223-47D1-41B6-A11A-4A8DBE403218}" type="parTrans" cxnId="{F3F3FC09-281E-4042-BF32-0298999C4D22}">
      <dgm:prSet/>
      <dgm:spPr/>
      <dgm:t>
        <a:bodyPr/>
        <a:lstStyle/>
        <a:p>
          <a:endParaRPr lang="en-US"/>
        </a:p>
      </dgm:t>
    </dgm:pt>
    <dgm:pt modelId="{6CEF5315-2769-41DF-B93C-081EFBA401B2}" type="sibTrans" cxnId="{F3F3FC09-281E-4042-BF32-0298999C4D22}">
      <dgm:prSet/>
      <dgm:spPr/>
      <dgm:t>
        <a:bodyPr/>
        <a:lstStyle/>
        <a:p>
          <a:endParaRPr lang="en-US"/>
        </a:p>
      </dgm:t>
    </dgm:pt>
    <dgm:pt modelId="{D433F8B9-455C-459B-88AD-A3AFE0C8E089}">
      <dgm:prSet/>
      <dgm:spPr/>
      <dgm:t>
        <a:bodyPr/>
        <a:lstStyle/>
        <a:p>
          <a:r>
            <a:rPr lang="nl-NL"/>
            <a:t>Ziekte verergert</a:t>
          </a:r>
          <a:endParaRPr lang="en-US"/>
        </a:p>
      </dgm:t>
    </dgm:pt>
    <dgm:pt modelId="{D3321F07-36A7-4819-A9D4-A41CC0C1EE96}" type="parTrans" cxnId="{D3471946-2784-4B88-9802-76E1C57ABD43}">
      <dgm:prSet/>
      <dgm:spPr/>
      <dgm:t>
        <a:bodyPr/>
        <a:lstStyle/>
        <a:p>
          <a:endParaRPr lang="en-US"/>
        </a:p>
      </dgm:t>
    </dgm:pt>
    <dgm:pt modelId="{CD992989-8BD0-4363-AD2E-27630453F5AE}" type="sibTrans" cxnId="{D3471946-2784-4B88-9802-76E1C57ABD43}">
      <dgm:prSet/>
      <dgm:spPr/>
      <dgm:t>
        <a:bodyPr/>
        <a:lstStyle/>
        <a:p>
          <a:endParaRPr lang="en-US"/>
        </a:p>
      </dgm:t>
    </dgm:pt>
    <dgm:pt modelId="{ED148DDF-8EB8-7C46-A216-1C7B3FD93E88}" type="pres">
      <dgm:prSet presAssocID="{F519C8A7-CF5D-4593-BBFD-A6318679FAA6}" presName="linear" presStyleCnt="0">
        <dgm:presLayoutVars>
          <dgm:animLvl val="lvl"/>
          <dgm:resizeHandles val="exact"/>
        </dgm:presLayoutVars>
      </dgm:prSet>
      <dgm:spPr/>
    </dgm:pt>
    <dgm:pt modelId="{D45E4A59-B3F4-6B40-947B-9C6928093B42}" type="pres">
      <dgm:prSet presAssocID="{C64583E8-A06B-4451-9344-C6FC977A887C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59C560EE-D5C7-9E44-B08B-A51D31A6F1B1}" type="pres">
      <dgm:prSet presAssocID="{2993AF78-9CDE-4919-BAE8-59A0277506DA}" presName="spacer" presStyleCnt="0"/>
      <dgm:spPr/>
    </dgm:pt>
    <dgm:pt modelId="{E991B0DA-877E-EE4F-9EB2-01EDA4354631}" type="pres">
      <dgm:prSet presAssocID="{1E542932-E47B-4EB9-BC35-5F6B9BECA0B3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8F1C1237-9FB5-A449-AAC3-3CFC590F350F}" type="pres">
      <dgm:prSet presAssocID="{AB7356CB-EE60-4C52-87B6-658210128CE9}" presName="spacer" presStyleCnt="0"/>
      <dgm:spPr/>
    </dgm:pt>
    <dgm:pt modelId="{6F98A24B-2DDB-5A4A-9AE1-6CB0F18BE513}" type="pres">
      <dgm:prSet presAssocID="{24AC79CA-8ACD-49BF-8A7A-AF2C81FB8E00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1A579A18-FFFB-2841-9484-AB6C7B8FF733}" type="pres">
      <dgm:prSet presAssocID="{6CEF5315-2769-41DF-B93C-081EFBA401B2}" presName="spacer" presStyleCnt="0"/>
      <dgm:spPr/>
    </dgm:pt>
    <dgm:pt modelId="{AFF56B1F-7316-9948-A2FD-EF2BAD546945}" type="pres">
      <dgm:prSet presAssocID="{D433F8B9-455C-459B-88AD-A3AFE0C8E089}" presName="parentText" presStyleLbl="node1" presStyleIdx="3" presStyleCnt="4">
        <dgm:presLayoutVars>
          <dgm:chMax val="0"/>
          <dgm:bulletEnabled val="1"/>
        </dgm:presLayoutVars>
      </dgm:prSet>
      <dgm:spPr/>
    </dgm:pt>
  </dgm:ptLst>
  <dgm:cxnLst>
    <dgm:cxn modelId="{F3F3FC09-281E-4042-BF32-0298999C4D22}" srcId="{F519C8A7-CF5D-4593-BBFD-A6318679FAA6}" destId="{24AC79CA-8ACD-49BF-8A7A-AF2C81FB8E00}" srcOrd="2" destOrd="0" parTransId="{517B9223-47D1-41B6-A11A-4A8DBE403218}" sibTransId="{6CEF5315-2769-41DF-B93C-081EFBA401B2}"/>
    <dgm:cxn modelId="{D0F8D12C-8319-2E41-886C-03C392F4E8EE}" type="presOf" srcId="{D433F8B9-455C-459B-88AD-A3AFE0C8E089}" destId="{AFF56B1F-7316-9948-A2FD-EF2BAD546945}" srcOrd="0" destOrd="0" presId="urn:microsoft.com/office/officeart/2005/8/layout/vList2"/>
    <dgm:cxn modelId="{16188E5D-6D19-644B-986C-F89735CA780C}" type="presOf" srcId="{C64583E8-A06B-4451-9344-C6FC977A887C}" destId="{D45E4A59-B3F4-6B40-947B-9C6928093B42}" srcOrd="0" destOrd="0" presId="urn:microsoft.com/office/officeart/2005/8/layout/vList2"/>
    <dgm:cxn modelId="{D3471946-2784-4B88-9802-76E1C57ABD43}" srcId="{F519C8A7-CF5D-4593-BBFD-A6318679FAA6}" destId="{D433F8B9-455C-459B-88AD-A3AFE0C8E089}" srcOrd="3" destOrd="0" parTransId="{D3321F07-36A7-4819-A9D4-A41CC0C1EE96}" sibTransId="{CD992989-8BD0-4363-AD2E-27630453F5AE}"/>
    <dgm:cxn modelId="{1AEE706E-775B-B846-ACD6-2682DA4407FC}" type="presOf" srcId="{1E542932-E47B-4EB9-BC35-5F6B9BECA0B3}" destId="{E991B0DA-877E-EE4F-9EB2-01EDA4354631}" srcOrd="0" destOrd="0" presId="urn:microsoft.com/office/officeart/2005/8/layout/vList2"/>
    <dgm:cxn modelId="{434ADF97-FE86-49BC-8844-E3B962EC0A1D}" srcId="{F519C8A7-CF5D-4593-BBFD-A6318679FAA6}" destId="{1E542932-E47B-4EB9-BC35-5F6B9BECA0B3}" srcOrd="1" destOrd="0" parTransId="{3E17D65F-8177-440D-B286-89A04FD0CB95}" sibTransId="{AB7356CB-EE60-4C52-87B6-658210128CE9}"/>
    <dgm:cxn modelId="{FB0D83AA-EAB5-894D-92F6-9CB87050A26A}" type="presOf" srcId="{F519C8A7-CF5D-4593-BBFD-A6318679FAA6}" destId="{ED148DDF-8EB8-7C46-A216-1C7B3FD93E88}" srcOrd="0" destOrd="0" presId="urn:microsoft.com/office/officeart/2005/8/layout/vList2"/>
    <dgm:cxn modelId="{11E6F6C5-62BB-0E46-A1FB-99AE57AAC882}" type="presOf" srcId="{24AC79CA-8ACD-49BF-8A7A-AF2C81FB8E00}" destId="{6F98A24B-2DDB-5A4A-9AE1-6CB0F18BE513}" srcOrd="0" destOrd="0" presId="urn:microsoft.com/office/officeart/2005/8/layout/vList2"/>
    <dgm:cxn modelId="{A697B8FE-9854-41CE-B408-99047ED88243}" srcId="{F519C8A7-CF5D-4593-BBFD-A6318679FAA6}" destId="{C64583E8-A06B-4451-9344-C6FC977A887C}" srcOrd="0" destOrd="0" parTransId="{50E93AFD-B78A-4F78-961B-3034A1A013F8}" sibTransId="{2993AF78-9CDE-4919-BAE8-59A0277506DA}"/>
    <dgm:cxn modelId="{B2BC821D-1AE9-8F43-A933-B0163B259CC4}" type="presParOf" srcId="{ED148DDF-8EB8-7C46-A216-1C7B3FD93E88}" destId="{D45E4A59-B3F4-6B40-947B-9C6928093B42}" srcOrd="0" destOrd="0" presId="urn:microsoft.com/office/officeart/2005/8/layout/vList2"/>
    <dgm:cxn modelId="{681B5D2F-AE5E-B444-90F1-CD9A7B7BDDCC}" type="presParOf" srcId="{ED148DDF-8EB8-7C46-A216-1C7B3FD93E88}" destId="{59C560EE-D5C7-9E44-B08B-A51D31A6F1B1}" srcOrd="1" destOrd="0" presId="urn:microsoft.com/office/officeart/2005/8/layout/vList2"/>
    <dgm:cxn modelId="{5E0679BD-0D56-434E-A280-8811E088C38D}" type="presParOf" srcId="{ED148DDF-8EB8-7C46-A216-1C7B3FD93E88}" destId="{E991B0DA-877E-EE4F-9EB2-01EDA4354631}" srcOrd="2" destOrd="0" presId="urn:microsoft.com/office/officeart/2005/8/layout/vList2"/>
    <dgm:cxn modelId="{E1F4C526-4D17-D14C-B6A9-26A94F46B068}" type="presParOf" srcId="{ED148DDF-8EB8-7C46-A216-1C7B3FD93E88}" destId="{8F1C1237-9FB5-A449-AAC3-3CFC590F350F}" srcOrd="3" destOrd="0" presId="urn:microsoft.com/office/officeart/2005/8/layout/vList2"/>
    <dgm:cxn modelId="{0B41A13F-3C73-BE45-A3A1-3878C0726C32}" type="presParOf" srcId="{ED148DDF-8EB8-7C46-A216-1C7B3FD93E88}" destId="{6F98A24B-2DDB-5A4A-9AE1-6CB0F18BE513}" srcOrd="4" destOrd="0" presId="urn:microsoft.com/office/officeart/2005/8/layout/vList2"/>
    <dgm:cxn modelId="{8B9D9D36-A47A-7A46-A1C9-7EE4739C218F}" type="presParOf" srcId="{ED148DDF-8EB8-7C46-A216-1C7B3FD93E88}" destId="{1A579A18-FFFB-2841-9484-AB6C7B8FF733}" srcOrd="5" destOrd="0" presId="urn:microsoft.com/office/officeart/2005/8/layout/vList2"/>
    <dgm:cxn modelId="{476A89BD-6123-4342-9F7D-59A99DADE60E}" type="presParOf" srcId="{ED148DDF-8EB8-7C46-A216-1C7B3FD93E88}" destId="{AFF56B1F-7316-9948-A2FD-EF2BAD546945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F3395852-A408-4278-A225-68B9672DC960}" type="doc">
      <dgm:prSet loTypeId="urn:microsoft.com/office/officeart/2005/8/layout/vList2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E14F9A2B-BE80-4DB7-98C0-5509B98F81E4}">
      <dgm:prSet/>
      <dgm:spPr/>
      <dgm:t>
        <a:bodyPr/>
        <a:lstStyle/>
        <a:p>
          <a:r>
            <a:rPr lang="nl-NL" dirty="0"/>
            <a:t>Hartenkoningin</a:t>
          </a:r>
        </a:p>
      </dgm:t>
    </dgm:pt>
    <dgm:pt modelId="{DA87A11C-B15E-4BFB-A60D-81E000406366}" type="parTrans" cxnId="{06A301E8-2576-42E0-846A-0CBDBC477AC5}">
      <dgm:prSet/>
      <dgm:spPr/>
      <dgm:t>
        <a:bodyPr/>
        <a:lstStyle/>
        <a:p>
          <a:endParaRPr lang="en-US"/>
        </a:p>
      </dgm:t>
    </dgm:pt>
    <dgm:pt modelId="{273025F2-AAE4-43CC-8D98-F84695351271}" type="sibTrans" cxnId="{06A301E8-2576-42E0-846A-0CBDBC477AC5}">
      <dgm:prSet/>
      <dgm:spPr/>
      <dgm:t>
        <a:bodyPr/>
        <a:lstStyle/>
        <a:p>
          <a:endParaRPr lang="en-US"/>
        </a:p>
      </dgm:t>
    </dgm:pt>
    <dgm:pt modelId="{D49F6728-83BC-4E5A-A49E-2B6F1EE47E78}">
      <dgm:prSet/>
      <dgm:spPr/>
      <dgm:t>
        <a:bodyPr/>
        <a:lstStyle/>
        <a:p>
          <a:r>
            <a:rPr lang="nl-NL" dirty="0" err="1"/>
            <a:t>Kalimero</a:t>
          </a:r>
          <a:endParaRPr lang="en-US" dirty="0"/>
        </a:p>
      </dgm:t>
    </dgm:pt>
    <dgm:pt modelId="{548F5385-EB9E-492F-9401-F92CCDFDB67C}" type="parTrans" cxnId="{6CD21179-7DF6-42CD-9FFA-950169F84422}">
      <dgm:prSet/>
      <dgm:spPr/>
      <dgm:t>
        <a:bodyPr/>
        <a:lstStyle/>
        <a:p>
          <a:endParaRPr lang="en-US"/>
        </a:p>
      </dgm:t>
    </dgm:pt>
    <dgm:pt modelId="{2AE3570B-6F72-40BE-ABE3-8F91E1F9EDE0}" type="sibTrans" cxnId="{6CD21179-7DF6-42CD-9FFA-950169F84422}">
      <dgm:prSet/>
      <dgm:spPr/>
      <dgm:t>
        <a:bodyPr/>
        <a:lstStyle/>
        <a:p>
          <a:endParaRPr lang="en-US"/>
        </a:p>
      </dgm:t>
    </dgm:pt>
    <dgm:pt modelId="{AF56DDA3-4D0B-D147-B533-6B4D90343950}" type="pres">
      <dgm:prSet presAssocID="{F3395852-A408-4278-A225-68B9672DC960}" presName="linear" presStyleCnt="0">
        <dgm:presLayoutVars>
          <dgm:animLvl val="lvl"/>
          <dgm:resizeHandles val="exact"/>
        </dgm:presLayoutVars>
      </dgm:prSet>
      <dgm:spPr/>
    </dgm:pt>
    <dgm:pt modelId="{B6A8F5C8-DC9A-EC46-A798-352E017A0AAE}" type="pres">
      <dgm:prSet presAssocID="{E14F9A2B-BE80-4DB7-98C0-5509B98F81E4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2E081C2A-ED3A-D446-9FBA-F88B35C5693B}" type="pres">
      <dgm:prSet presAssocID="{273025F2-AAE4-43CC-8D98-F84695351271}" presName="spacer" presStyleCnt="0"/>
      <dgm:spPr/>
    </dgm:pt>
    <dgm:pt modelId="{79D7ED8F-5E5E-2047-90E4-41F7AB4261E4}" type="pres">
      <dgm:prSet presAssocID="{D49F6728-83BC-4E5A-A49E-2B6F1EE47E78}" presName="parentText" presStyleLbl="node1" presStyleIdx="1" presStyleCnt="2">
        <dgm:presLayoutVars>
          <dgm:chMax val="0"/>
          <dgm:bulletEnabled val="1"/>
        </dgm:presLayoutVars>
      </dgm:prSet>
      <dgm:spPr/>
    </dgm:pt>
  </dgm:ptLst>
  <dgm:cxnLst>
    <dgm:cxn modelId="{669E7D2F-CE0A-C54C-B2E5-841CCD35453C}" type="presOf" srcId="{D49F6728-83BC-4E5A-A49E-2B6F1EE47E78}" destId="{79D7ED8F-5E5E-2047-90E4-41F7AB4261E4}" srcOrd="0" destOrd="0" presId="urn:microsoft.com/office/officeart/2005/8/layout/vList2"/>
    <dgm:cxn modelId="{4E111671-1031-8242-AB6A-F9F895AE3EA5}" type="presOf" srcId="{F3395852-A408-4278-A225-68B9672DC960}" destId="{AF56DDA3-4D0B-D147-B533-6B4D90343950}" srcOrd="0" destOrd="0" presId="urn:microsoft.com/office/officeart/2005/8/layout/vList2"/>
    <dgm:cxn modelId="{6CD21179-7DF6-42CD-9FFA-950169F84422}" srcId="{F3395852-A408-4278-A225-68B9672DC960}" destId="{D49F6728-83BC-4E5A-A49E-2B6F1EE47E78}" srcOrd="1" destOrd="0" parTransId="{548F5385-EB9E-492F-9401-F92CCDFDB67C}" sibTransId="{2AE3570B-6F72-40BE-ABE3-8F91E1F9EDE0}"/>
    <dgm:cxn modelId="{4492688C-460D-0A48-B1B6-7B839ED60377}" type="presOf" srcId="{E14F9A2B-BE80-4DB7-98C0-5509B98F81E4}" destId="{B6A8F5C8-DC9A-EC46-A798-352E017A0AAE}" srcOrd="0" destOrd="0" presId="urn:microsoft.com/office/officeart/2005/8/layout/vList2"/>
    <dgm:cxn modelId="{06A301E8-2576-42E0-846A-0CBDBC477AC5}" srcId="{F3395852-A408-4278-A225-68B9672DC960}" destId="{E14F9A2B-BE80-4DB7-98C0-5509B98F81E4}" srcOrd="0" destOrd="0" parTransId="{DA87A11C-B15E-4BFB-A60D-81E000406366}" sibTransId="{273025F2-AAE4-43CC-8D98-F84695351271}"/>
    <dgm:cxn modelId="{C3BD1D08-91A2-F640-A2EE-DECF44BF65F2}" type="presParOf" srcId="{AF56DDA3-4D0B-D147-B533-6B4D90343950}" destId="{B6A8F5C8-DC9A-EC46-A798-352E017A0AAE}" srcOrd="0" destOrd="0" presId="urn:microsoft.com/office/officeart/2005/8/layout/vList2"/>
    <dgm:cxn modelId="{965733E0-73BB-744A-8A39-810D3BA3A5C6}" type="presParOf" srcId="{AF56DDA3-4D0B-D147-B533-6B4D90343950}" destId="{2E081C2A-ED3A-D446-9FBA-F88B35C5693B}" srcOrd="1" destOrd="0" presId="urn:microsoft.com/office/officeart/2005/8/layout/vList2"/>
    <dgm:cxn modelId="{0719669C-020E-FD4D-8F85-E05DE813F1C9}" type="presParOf" srcId="{AF56DDA3-4D0B-D147-B533-6B4D90343950}" destId="{79D7ED8F-5E5E-2047-90E4-41F7AB4261E4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1FE8EA56-8103-4141-A4C4-98EFE0B42544}" type="doc">
      <dgm:prSet loTypeId="urn:microsoft.com/office/officeart/2008/layout/LinedList" loCatId="list" qsTypeId="urn:microsoft.com/office/officeart/2005/8/quickstyle/simple1" qsCatId="simple" csTypeId="urn:microsoft.com/office/officeart/2005/8/colors/accent4_2" csCatId="accent4" phldr="1"/>
      <dgm:spPr/>
      <dgm:t>
        <a:bodyPr/>
        <a:lstStyle/>
        <a:p>
          <a:endParaRPr lang="en-US"/>
        </a:p>
      </dgm:t>
    </dgm:pt>
    <dgm:pt modelId="{ADF6C5CE-CE59-43D0-90D9-D76580CD1692}">
      <dgm:prSet/>
      <dgm:spPr/>
      <dgm:t>
        <a:bodyPr/>
        <a:lstStyle/>
        <a:p>
          <a:pPr>
            <a:lnSpc>
              <a:spcPct val="100000"/>
            </a:lnSpc>
          </a:pPr>
          <a:r>
            <a:rPr lang="nl-NL" dirty="0"/>
            <a:t>Afleiding zoeken: doelloos op </a:t>
          </a:r>
          <a:r>
            <a:rPr lang="nl-NL" dirty="0" err="1"/>
            <a:t>social</a:t>
          </a:r>
          <a:r>
            <a:rPr lang="nl-NL" dirty="0"/>
            <a:t> media, </a:t>
          </a:r>
          <a:r>
            <a:rPr lang="nl-NL" dirty="0" err="1"/>
            <a:t>Netflix</a:t>
          </a:r>
          <a:r>
            <a:rPr lang="nl-NL" dirty="0"/>
            <a:t>, </a:t>
          </a:r>
          <a:r>
            <a:rPr lang="nl-NL" dirty="0" err="1"/>
            <a:t>Funda</a:t>
          </a:r>
          <a:r>
            <a:rPr lang="nl-NL" dirty="0"/>
            <a:t>, Marktplaats</a:t>
          </a:r>
          <a:endParaRPr lang="en-US" dirty="0"/>
        </a:p>
      </dgm:t>
    </dgm:pt>
    <dgm:pt modelId="{22CDF5C8-2F3F-4DC4-933C-3A2408B17C93}" type="parTrans" cxnId="{1027E886-E50E-44C5-A621-2EDE64D11822}">
      <dgm:prSet/>
      <dgm:spPr/>
      <dgm:t>
        <a:bodyPr/>
        <a:lstStyle/>
        <a:p>
          <a:endParaRPr lang="en-US"/>
        </a:p>
      </dgm:t>
    </dgm:pt>
    <dgm:pt modelId="{AF17F346-8F4F-418D-B713-3FC03B6EBCC7}" type="sibTrans" cxnId="{1027E886-E50E-44C5-A621-2EDE64D11822}">
      <dgm:prSet/>
      <dgm:spPr/>
      <dgm:t>
        <a:bodyPr/>
        <a:lstStyle/>
        <a:p>
          <a:endParaRPr lang="en-US"/>
        </a:p>
      </dgm:t>
    </dgm:pt>
    <dgm:pt modelId="{BE2A1D61-F1C3-4938-91B2-7D793E52F76D}">
      <dgm:prSet/>
      <dgm:spPr/>
      <dgm:t>
        <a:bodyPr/>
        <a:lstStyle/>
        <a:p>
          <a:pPr>
            <a:lnSpc>
              <a:spcPct val="100000"/>
            </a:lnSpc>
          </a:pPr>
          <a:r>
            <a:rPr lang="nl-NL" dirty="0"/>
            <a:t>Piekeren, zorgen maken, fantaseren over ander leven</a:t>
          </a:r>
          <a:endParaRPr lang="en-US" dirty="0"/>
        </a:p>
      </dgm:t>
    </dgm:pt>
    <dgm:pt modelId="{FF6922AB-75A3-4448-99AE-219A7BC74DE4}" type="parTrans" cxnId="{6E6E4B4E-AC1E-495B-A4C8-9779D8786202}">
      <dgm:prSet/>
      <dgm:spPr/>
      <dgm:t>
        <a:bodyPr/>
        <a:lstStyle/>
        <a:p>
          <a:endParaRPr lang="en-US"/>
        </a:p>
      </dgm:t>
    </dgm:pt>
    <dgm:pt modelId="{DF8211CC-B5D5-4F94-8DFE-14FDB1AD4215}" type="sibTrans" cxnId="{6E6E4B4E-AC1E-495B-A4C8-9779D8786202}">
      <dgm:prSet/>
      <dgm:spPr/>
      <dgm:t>
        <a:bodyPr/>
        <a:lstStyle/>
        <a:p>
          <a:endParaRPr lang="en-US"/>
        </a:p>
      </dgm:t>
    </dgm:pt>
    <dgm:pt modelId="{70536B04-F32A-4FDD-8E52-38035D22C7EA}">
      <dgm:prSet/>
      <dgm:spPr/>
      <dgm:t>
        <a:bodyPr/>
        <a:lstStyle/>
        <a:p>
          <a:pPr>
            <a:lnSpc>
              <a:spcPct val="100000"/>
            </a:lnSpc>
          </a:pPr>
          <a:r>
            <a:rPr lang="nl-NL" dirty="0"/>
            <a:t>Relativeren, bagatelliseren: ‘anderen hebben het slechter dan ik’</a:t>
          </a:r>
          <a:endParaRPr lang="en-US" dirty="0"/>
        </a:p>
      </dgm:t>
    </dgm:pt>
    <dgm:pt modelId="{95B939A7-B107-4E5A-8C00-B79E7F5C0F61}" type="parTrans" cxnId="{245F30C8-667C-414A-A1A8-48F6FC44CFAE}">
      <dgm:prSet/>
      <dgm:spPr/>
      <dgm:t>
        <a:bodyPr/>
        <a:lstStyle/>
        <a:p>
          <a:endParaRPr lang="en-US"/>
        </a:p>
      </dgm:t>
    </dgm:pt>
    <dgm:pt modelId="{9E327179-6107-403B-B9D0-A88A194FE847}" type="sibTrans" cxnId="{245F30C8-667C-414A-A1A8-48F6FC44CFAE}">
      <dgm:prSet/>
      <dgm:spPr/>
      <dgm:t>
        <a:bodyPr/>
        <a:lstStyle/>
        <a:p>
          <a:endParaRPr lang="en-US"/>
        </a:p>
      </dgm:t>
    </dgm:pt>
    <dgm:pt modelId="{7DD78547-6EED-AE4F-908E-CF2A8240C8CF}">
      <dgm:prSet/>
      <dgm:spPr/>
      <dgm:t>
        <a:bodyPr/>
        <a:lstStyle/>
        <a:p>
          <a:pPr>
            <a:lnSpc>
              <a:spcPct val="100000"/>
            </a:lnSpc>
          </a:pPr>
          <a:r>
            <a:rPr lang="nl-NL" dirty="0"/>
            <a:t>Uitstellen en zelfs opgeven van dingen die je belangrijk vindt</a:t>
          </a:r>
          <a:endParaRPr lang="en-US" dirty="0"/>
        </a:p>
      </dgm:t>
    </dgm:pt>
    <dgm:pt modelId="{07DC6351-4CEF-264C-8010-6478D1E2EF93}" type="parTrans" cxnId="{E654FC67-D7E6-8F44-AC47-E21620DB0E5F}">
      <dgm:prSet/>
      <dgm:spPr/>
      <dgm:t>
        <a:bodyPr/>
        <a:lstStyle/>
        <a:p>
          <a:endParaRPr lang="nl-NL"/>
        </a:p>
      </dgm:t>
    </dgm:pt>
    <dgm:pt modelId="{5E844436-6766-AC40-97C6-7C2B24EC8F2B}" type="sibTrans" cxnId="{E654FC67-D7E6-8F44-AC47-E21620DB0E5F}">
      <dgm:prSet/>
      <dgm:spPr/>
      <dgm:t>
        <a:bodyPr/>
        <a:lstStyle/>
        <a:p>
          <a:endParaRPr lang="nl-NL"/>
        </a:p>
      </dgm:t>
    </dgm:pt>
    <dgm:pt modelId="{ECBFE083-D1CD-884A-822D-F85AEE1146EB}">
      <dgm:prSet/>
      <dgm:spPr/>
      <dgm:t>
        <a:bodyPr/>
        <a:lstStyle/>
        <a:p>
          <a:pPr>
            <a:lnSpc>
              <a:spcPct val="100000"/>
            </a:lnSpc>
          </a:pPr>
          <a:r>
            <a:rPr lang="nl-NL" dirty="0"/>
            <a:t>Verdoven, verslaving, zelfdestructie</a:t>
          </a:r>
          <a:endParaRPr lang="en-US" dirty="0"/>
        </a:p>
      </dgm:t>
    </dgm:pt>
    <dgm:pt modelId="{4C4A0B4C-12AC-9D42-824A-4CC7760AB7C9}" type="parTrans" cxnId="{FCCA8281-D88A-A541-83C5-0E2FF7D26A94}">
      <dgm:prSet/>
      <dgm:spPr/>
      <dgm:t>
        <a:bodyPr/>
        <a:lstStyle/>
        <a:p>
          <a:endParaRPr lang="nl-NL"/>
        </a:p>
      </dgm:t>
    </dgm:pt>
    <dgm:pt modelId="{085130D7-59A7-D749-9F28-C49237694FFF}" type="sibTrans" cxnId="{FCCA8281-D88A-A541-83C5-0E2FF7D26A94}">
      <dgm:prSet/>
      <dgm:spPr/>
      <dgm:t>
        <a:bodyPr/>
        <a:lstStyle/>
        <a:p>
          <a:endParaRPr lang="nl-NL"/>
        </a:p>
      </dgm:t>
    </dgm:pt>
    <dgm:pt modelId="{12F6694F-6D80-C24E-9B51-DE4E69A3E464}" type="pres">
      <dgm:prSet presAssocID="{1FE8EA56-8103-4141-A4C4-98EFE0B42544}" presName="vert0" presStyleCnt="0">
        <dgm:presLayoutVars>
          <dgm:dir/>
          <dgm:animOne val="branch"/>
          <dgm:animLvl val="lvl"/>
        </dgm:presLayoutVars>
      </dgm:prSet>
      <dgm:spPr/>
    </dgm:pt>
    <dgm:pt modelId="{1DB04AB6-641B-814D-9CDC-259DF627E406}" type="pres">
      <dgm:prSet presAssocID="{ADF6C5CE-CE59-43D0-90D9-D76580CD1692}" presName="thickLine" presStyleLbl="alignNode1" presStyleIdx="0" presStyleCnt="5"/>
      <dgm:spPr/>
    </dgm:pt>
    <dgm:pt modelId="{51D888E8-680F-7949-AAAD-34B73E89C1D4}" type="pres">
      <dgm:prSet presAssocID="{ADF6C5CE-CE59-43D0-90D9-D76580CD1692}" presName="horz1" presStyleCnt="0"/>
      <dgm:spPr/>
    </dgm:pt>
    <dgm:pt modelId="{A5D4FA94-E5AD-4942-B98A-D9786D8CDD9B}" type="pres">
      <dgm:prSet presAssocID="{ADF6C5CE-CE59-43D0-90D9-D76580CD1692}" presName="tx1" presStyleLbl="revTx" presStyleIdx="0" presStyleCnt="5"/>
      <dgm:spPr/>
    </dgm:pt>
    <dgm:pt modelId="{EFB3CA23-8852-154F-AE8B-C11CC1D5F5D6}" type="pres">
      <dgm:prSet presAssocID="{ADF6C5CE-CE59-43D0-90D9-D76580CD1692}" presName="vert1" presStyleCnt="0"/>
      <dgm:spPr/>
    </dgm:pt>
    <dgm:pt modelId="{DB029FB1-C67C-954D-8F84-A2435252E349}" type="pres">
      <dgm:prSet presAssocID="{7DD78547-6EED-AE4F-908E-CF2A8240C8CF}" presName="thickLine" presStyleLbl="alignNode1" presStyleIdx="1" presStyleCnt="5"/>
      <dgm:spPr/>
    </dgm:pt>
    <dgm:pt modelId="{E4A46A11-9BDA-8F40-AB45-8543BA98C426}" type="pres">
      <dgm:prSet presAssocID="{7DD78547-6EED-AE4F-908E-CF2A8240C8CF}" presName="horz1" presStyleCnt="0"/>
      <dgm:spPr/>
    </dgm:pt>
    <dgm:pt modelId="{A68E9056-F841-364C-9DBC-1403811D3FE7}" type="pres">
      <dgm:prSet presAssocID="{7DD78547-6EED-AE4F-908E-CF2A8240C8CF}" presName="tx1" presStyleLbl="revTx" presStyleIdx="1" presStyleCnt="5"/>
      <dgm:spPr/>
    </dgm:pt>
    <dgm:pt modelId="{4FCC95B5-84A0-0947-9840-59A227A7D26E}" type="pres">
      <dgm:prSet presAssocID="{7DD78547-6EED-AE4F-908E-CF2A8240C8CF}" presName="vert1" presStyleCnt="0"/>
      <dgm:spPr/>
    </dgm:pt>
    <dgm:pt modelId="{47EC3911-B817-024A-B460-E7A733A9382D}" type="pres">
      <dgm:prSet presAssocID="{BE2A1D61-F1C3-4938-91B2-7D793E52F76D}" presName="thickLine" presStyleLbl="alignNode1" presStyleIdx="2" presStyleCnt="5"/>
      <dgm:spPr/>
    </dgm:pt>
    <dgm:pt modelId="{2DA27B79-E669-F94E-A5AF-121B3DE7B393}" type="pres">
      <dgm:prSet presAssocID="{BE2A1D61-F1C3-4938-91B2-7D793E52F76D}" presName="horz1" presStyleCnt="0"/>
      <dgm:spPr/>
    </dgm:pt>
    <dgm:pt modelId="{FA1A32A9-A0AB-AF41-B5E4-8802C265089E}" type="pres">
      <dgm:prSet presAssocID="{BE2A1D61-F1C3-4938-91B2-7D793E52F76D}" presName="tx1" presStyleLbl="revTx" presStyleIdx="2" presStyleCnt="5"/>
      <dgm:spPr/>
    </dgm:pt>
    <dgm:pt modelId="{7203610E-C493-4B43-9359-BAAC0D5A2DDA}" type="pres">
      <dgm:prSet presAssocID="{BE2A1D61-F1C3-4938-91B2-7D793E52F76D}" presName="vert1" presStyleCnt="0"/>
      <dgm:spPr/>
    </dgm:pt>
    <dgm:pt modelId="{1C767803-6636-3B41-AAC8-E296572BE814}" type="pres">
      <dgm:prSet presAssocID="{ECBFE083-D1CD-884A-822D-F85AEE1146EB}" presName="thickLine" presStyleLbl="alignNode1" presStyleIdx="3" presStyleCnt="5"/>
      <dgm:spPr/>
    </dgm:pt>
    <dgm:pt modelId="{B82B2B7A-F6DC-D447-AFCA-6595FA4BBABD}" type="pres">
      <dgm:prSet presAssocID="{ECBFE083-D1CD-884A-822D-F85AEE1146EB}" presName="horz1" presStyleCnt="0"/>
      <dgm:spPr/>
    </dgm:pt>
    <dgm:pt modelId="{DE571835-EEE9-B64F-BE2E-912E40308EDF}" type="pres">
      <dgm:prSet presAssocID="{ECBFE083-D1CD-884A-822D-F85AEE1146EB}" presName="tx1" presStyleLbl="revTx" presStyleIdx="3" presStyleCnt="5"/>
      <dgm:spPr/>
    </dgm:pt>
    <dgm:pt modelId="{A0F73081-F5F4-ED4A-9D1B-32E65A0B310A}" type="pres">
      <dgm:prSet presAssocID="{ECBFE083-D1CD-884A-822D-F85AEE1146EB}" presName="vert1" presStyleCnt="0"/>
      <dgm:spPr/>
    </dgm:pt>
    <dgm:pt modelId="{2079B1B3-5DA9-5D46-8A9D-5C0AA8E96DEC}" type="pres">
      <dgm:prSet presAssocID="{70536B04-F32A-4FDD-8E52-38035D22C7EA}" presName="thickLine" presStyleLbl="alignNode1" presStyleIdx="4" presStyleCnt="5"/>
      <dgm:spPr/>
    </dgm:pt>
    <dgm:pt modelId="{073C4532-5F74-AF44-85FF-63848C28606D}" type="pres">
      <dgm:prSet presAssocID="{70536B04-F32A-4FDD-8E52-38035D22C7EA}" presName="horz1" presStyleCnt="0"/>
      <dgm:spPr/>
    </dgm:pt>
    <dgm:pt modelId="{B2FD2940-B4E0-BF48-B920-56B3B5BCCE7F}" type="pres">
      <dgm:prSet presAssocID="{70536B04-F32A-4FDD-8E52-38035D22C7EA}" presName="tx1" presStyleLbl="revTx" presStyleIdx="4" presStyleCnt="5"/>
      <dgm:spPr/>
    </dgm:pt>
    <dgm:pt modelId="{A17849CA-39E5-E34C-BCBA-4E0AB92C5EAB}" type="pres">
      <dgm:prSet presAssocID="{70536B04-F32A-4FDD-8E52-38035D22C7EA}" presName="vert1" presStyleCnt="0"/>
      <dgm:spPr/>
    </dgm:pt>
  </dgm:ptLst>
  <dgm:cxnLst>
    <dgm:cxn modelId="{40C15A0D-8B13-A140-A79E-D3CD25D8AFDC}" type="presOf" srcId="{ADF6C5CE-CE59-43D0-90D9-D76580CD1692}" destId="{A5D4FA94-E5AD-4942-B98A-D9786D8CDD9B}" srcOrd="0" destOrd="0" presId="urn:microsoft.com/office/officeart/2008/layout/LinedList"/>
    <dgm:cxn modelId="{1A8CDB5F-94EB-C546-9A38-C292D963E62E}" type="presOf" srcId="{1FE8EA56-8103-4141-A4C4-98EFE0B42544}" destId="{12F6694F-6D80-C24E-9B51-DE4E69A3E464}" srcOrd="0" destOrd="0" presId="urn:microsoft.com/office/officeart/2008/layout/LinedList"/>
    <dgm:cxn modelId="{CCA2CA43-5F20-A741-9974-5AA8646A571A}" type="presOf" srcId="{70536B04-F32A-4FDD-8E52-38035D22C7EA}" destId="{B2FD2940-B4E0-BF48-B920-56B3B5BCCE7F}" srcOrd="0" destOrd="0" presId="urn:microsoft.com/office/officeart/2008/layout/LinedList"/>
    <dgm:cxn modelId="{E654FC67-D7E6-8F44-AC47-E21620DB0E5F}" srcId="{1FE8EA56-8103-4141-A4C4-98EFE0B42544}" destId="{7DD78547-6EED-AE4F-908E-CF2A8240C8CF}" srcOrd="1" destOrd="0" parTransId="{07DC6351-4CEF-264C-8010-6478D1E2EF93}" sibTransId="{5E844436-6766-AC40-97C6-7C2B24EC8F2B}"/>
    <dgm:cxn modelId="{72ACF54C-D8FD-9846-B7BB-AC1E2A049AFD}" type="presOf" srcId="{7DD78547-6EED-AE4F-908E-CF2A8240C8CF}" destId="{A68E9056-F841-364C-9DBC-1403811D3FE7}" srcOrd="0" destOrd="0" presId="urn:microsoft.com/office/officeart/2008/layout/LinedList"/>
    <dgm:cxn modelId="{6E6E4B4E-AC1E-495B-A4C8-9779D8786202}" srcId="{1FE8EA56-8103-4141-A4C4-98EFE0B42544}" destId="{BE2A1D61-F1C3-4938-91B2-7D793E52F76D}" srcOrd="2" destOrd="0" parTransId="{FF6922AB-75A3-4448-99AE-219A7BC74DE4}" sibTransId="{DF8211CC-B5D5-4F94-8DFE-14FDB1AD4215}"/>
    <dgm:cxn modelId="{FCCA8281-D88A-A541-83C5-0E2FF7D26A94}" srcId="{1FE8EA56-8103-4141-A4C4-98EFE0B42544}" destId="{ECBFE083-D1CD-884A-822D-F85AEE1146EB}" srcOrd="3" destOrd="0" parTransId="{4C4A0B4C-12AC-9D42-824A-4CC7760AB7C9}" sibTransId="{085130D7-59A7-D749-9F28-C49237694FFF}"/>
    <dgm:cxn modelId="{1027E886-E50E-44C5-A621-2EDE64D11822}" srcId="{1FE8EA56-8103-4141-A4C4-98EFE0B42544}" destId="{ADF6C5CE-CE59-43D0-90D9-D76580CD1692}" srcOrd="0" destOrd="0" parTransId="{22CDF5C8-2F3F-4DC4-933C-3A2408B17C93}" sibTransId="{AF17F346-8F4F-418D-B713-3FC03B6EBCC7}"/>
    <dgm:cxn modelId="{11953A8E-2FE9-904C-B98B-58720C62219B}" type="presOf" srcId="{BE2A1D61-F1C3-4938-91B2-7D793E52F76D}" destId="{FA1A32A9-A0AB-AF41-B5E4-8802C265089E}" srcOrd="0" destOrd="0" presId="urn:microsoft.com/office/officeart/2008/layout/LinedList"/>
    <dgm:cxn modelId="{245F30C8-667C-414A-A1A8-48F6FC44CFAE}" srcId="{1FE8EA56-8103-4141-A4C4-98EFE0B42544}" destId="{70536B04-F32A-4FDD-8E52-38035D22C7EA}" srcOrd="4" destOrd="0" parTransId="{95B939A7-B107-4E5A-8C00-B79E7F5C0F61}" sibTransId="{9E327179-6107-403B-B9D0-A88A194FE847}"/>
    <dgm:cxn modelId="{1C9959D3-4F8B-604B-8EEC-377895296E62}" type="presOf" srcId="{ECBFE083-D1CD-884A-822D-F85AEE1146EB}" destId="{DE571835-EEE9-B64F-BE2E-912E40308EDF}" srcOrd="0" destOrd="0" presId="urn:microsoft.com/office/officeart/2008/layout/LinedList"/>
    <dgm:cxn modelId="{E5A944F5-2C47-1440-883D-FC4897440113}" type="presParOf" srcId="{12F6694F-6D80-C24E-9B51-DE4E69A3E464}" destId="{1DB04AB6-641B-814D-9CDC-259DF627E406}" srcOrd="0" destOrd="0" presId="urn:microsoft.com/office/officeart/2008/layout/LinedList"/>
    <dgm:cxn modelId="{2F20418C-E495-9649-B67F-4C1C16939DA3}" type="presParOf" srcId="{12F6694F-6D80-C24E-9B51-DE4E69A3E464}" destId="{51D888E8-680F-7949-AAAD-34B73E89C1D4}" srcOrd="1" destOrd="0" presId="urn:microsoft.com/office/officeart/2008/layout/LinedList"/>
    <dgm:cxn modelId="{64E87ED9-A87C-D14D-A64A-1E6E5E2AB370}" type="presParOf" srcId="{51D888E8-680F-7949-AAAD-34B73E89C1D4}" destId="{A5D4FA94-E5AD-4942-B98A-D9786D8CDD9B}" srcOrd="0" destOrd="0" presId="urn:microsoft.com/office/officeart/2008/layout/LinedList"/>
    <dgm:cxn modelId="{58CBF79D-5AD1-3D49-B74A-1E34DA64B1C9}" type="presParOf" srcId="{51D888E8-680F-7949-AAAD-34B73E89C1D4}" destId="{EFB3CA23-8852-154F-AE8B-C11CC1D5F5D6}" srcOrd="1" destOrd="0" presId="urn:microsoft.com/office/officeart/2008/layout/LinedList"/>
    <dgm:cxn modelId="{DA18069D-1E76-F44F-9875-0A9DB1EDE061}" type="presParOf" srcId="{12F6694F-6D80-C24E-9B51-DE4E69A3E464}" destId="{DB029FB1-C67C-954D-8F84-A2435252E349}" srcOrd="2" destOrd="0" presId="urn:microsoft.com/office/officeart/2008/layout/LinedList"/>
    <dgm:cxn modelId="{4276CA55-C946-7348-946D-ACA0853FA5F4}" type="presParOf" srcId="{12F6694F-6D80-C24E-9B51-DE4E69A3E464}" destId="{E4A46A11-9BDA-8F40-AB45-8543BA98C426}" srcOrd="3" destOrd="0" presId="urn:microsoft.com/office/officeart/2008/layout/LinedList"/>
    <dgm:cxn modelId="{E2B00461-FC15-A540-9935-B22A14AC8DA1}" type="presParOf" srcId="{E4A46A11-9BDA-8F40-AB45-8543BA98C426}" destId="{A68E9056-F841-364C-9DBC-1403811D3FE7}" srcOrd="0" destOrd="0" presId="urn:microsoft.com/office/officeart/2008/layout/LinedList"/>
    <dgm:cxn modelId="{FBB80A90-70EC-B147-B02A-01EC9DD1215D}" type="presParOf" srcId="{E4A46A11-9BDA-8F40-AB45-8543BA98C426}" destId="{4FCC95B5-84A0-0947-9840-59A227A7D26E}" srcOrd="1" destOrd="0" presId="urn:microsoft.com/office/officeart/2008/layout/LinedList"/>
    <dgm:cxn modelId="{9DCC3EF7-2487-E347-980F-FAB422088D7F}" type="presParOf" srcId="{12F6694F-6D80-C24E-9B51-DE4E69A3E464}" destId="{47EC3911-B817-024A-B460-E7A733A9382D}" srcOrd="4" destOrd="0" presId="urn:microsoft.com/office/officeart/2008/layout/LinedList"/>
    <dgm:cxn modelId="{A066AF78-FCDC-A54C-BA93-DE2873632566}" type="presParOf" srcId="{12F6694F-6D80-C24E-9B51-DE4E69A3E464}" destId="{2DA27B79-E669-F94E-A5AF-121B3DE7B393}" srcOrd="5" destOrd="0" presId="urn:microsoft.com/office/officeart/2008/layout/LinedList"/>
    <dgm:cxn modelId="{6BEDE4DF-AE4A-B645-9A22-9D3E17D8D3F8}" type="presParOf" srcId="{2DA27B79-E669-F94E-A5AF-121B3DE7B393}" destId="{FA1A32A9-A0AB-AF41-B5E4-8802C265089E}" srcOrd="0" destOrd="0" presId="urn:microsoft.com/office/officeart/2008/layout/LinedList"/>
    <dgm:cxn modelId="{BB90C304-4F78-BB44-94A5-19B23D0A054E}" type="presParOf" srcId="{2DA27B79-E669-F94E-A5AF-121B3DE7B393}" destId="{7203610E-C493-4B43-9359-BAAC0D5A2DDA}" srcOrd="1" destOrd="0" presId="urn:microsoft.com/office/officeart/2008/layout/LinedList"/>
    <dgm:cxn modelId="{50F1F96A-FDEE-8C4E-ABA9-55F780000329}" type="presParOf" srcId="{12F6694F-6D80-C24E-9B51-DE4E69A3E464}" destId="{1C767803-6636-3B41-AAC8-E296572BE814}" srcOrd="6" destOrd="0" presId="urn:microsoft.com/office/officeart/2008/layout/LinedList"/>
    <dgm:cxn modelId="{76BB38D9-662C-DB46-B1ED-987832E2BBA4}" type="presParOf" srcId="{12F6694F-6D80-C24E-9B51-DE4E69A3E464}" destId="{B82B2B7A-F6DC-D447-AFCA-6595FA4BBABD}" srcOrd="7" destOrd="0" presId="urn:microsoft.com/office/officeart/2008/layout/LinedList"/>
    <dgm:cxn modelId="{92BAC7E5-D685-1541-9047-F3F400230BFB}" type="presParOf" srcId="{B82B2B7A-F6DC-D447-AFCA-6595FA4BBABD}" destId="{DE571835-EEE9-B64F-BE2E-912E40308EDF}" srcOrd="0" destOrd="0" presId="urn:microsoft.com/office/officeart/2008/layout/LinedList"/>
    <dgm:cxn modelId="{E626425E-77C9-2447-BF04-8F29B2315FFF}" type="presParOf" srcId="{B82B2B7A-F6DC-D447-AFCA-6595FA4BBABD}" destId="{A0F73081-F5F4-ED4A-9D1B-32E65A0B310A}" srcOrd="1" destOrd="0" presId="urn:microsoft.com/office/officeart/2008/layout/LinedList"/>
    <dgm:cxn modelId="{B66CBB7D-A764-6E42-981C-C462F503F5C2}" type="presParOf" srcId="{12F6694F-6D80-C24E-9B51-DE4E69A3E464}" destId="{2079B1B3-5DA9-5D46-8A9D-5C0AA8E96DEC}" srcOrd="8" destOrd="0" presId="urn:microsoft.com/office/officeart/2008/layout/LinedList"/>
    <dgm:cxn modelId="{B1C40F24-5A47-204E-B394-C71490A6FBF5}" type="presParOf" srcId="{12F6694F-6D80-C24E-9B51-DE4E69A3E464}" destId="{073C4532-5F74-AF44-85FF-63848C28606D}" srcOrd="9" destOrd="0" presId="urn:microsoft.com/office/officeart/2008/layout/LinedList"/>
    <dgm:cxn modelId="{18693FA8-387A-8A45-9AEB-90B81A433901}" type="presParOf" srcId="{073C4532-5F74-AF44-85FF-63848C28606D}" destId="{B2FD2940-B4E0-BF48-B920-56B3B5BCCE7F}" srcOrd="0" destOrd="0" presId="urn:microsoft.com/office/officeart/2008/layout/LinedList"/>
    <dgm:cxn modelId="{1E13B802-AD6F-104A-BFD6-B7A6D4D0BCD0}" type="presParOf" srcId="{073C4532-5F74-AF44-85FF-63848C28606D}" destId="{A17849CA-39E5-E34C-BCBA-4E0AB92C5EAB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0D810DDC-95BA-42EC-8C78-40A104B09686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657477A3-7EB9-4AED-A103-E0D617148C6B}">
      <dgm:prSet/>
      <dgm:spPr/>
      <dgm:t>
        <a:bodyPr/>
        <a:lstStyle/>
        <a:p>
          <a:r>
            <a:rPr lang="nl-NL"/>
            <a:t>Veel energie</a:t>
          </a:r>
          <a:endParaRPr lang="en-US"/>
        </a:p>
      </dgm:t>
    </dgm:pt>
    <dgm:pt modelId="{4874DF66-3E9D-4AAB-88D5-9E3090FA0D48}" type="parTrans" cxnId="{E4DAC0AB-D3AD-4C92-ABE9-3C177B890669}">
      <dgm:prSet/>
      <dgm:spPr/>
      <dgm:t>
        <a:bodyPr/>
        <a:lstStyle/>
        <a:p>
          <a:endParaRPr lang="en-US"/>
        </a:p>
      </dgm:t>
    </dgm:pt>
    <dgm:pt modelId="{9A5BDDD1-367F-45FA-8756-77FB5AA65B0F}" type="sibTrans" cxnId="{E4DAC0AB-D3AD-4C92-ABE9-3C177B890669}">
      <dgm:prSet/>
      <dgm:spPr/>
      <dgm:t>
        <a:bodyPr/>
        <a:lstStyle/>
        <a:p>
          <a:endParaRPr lang="en-US"/>
        </a:p>
      </dgm:t>
    </dgm:pt>
    <dgm:pt modelId="{B90B16C8-784F-4F0E-B4BA-43F19880BF00}">
      <dgm:prSet/>
      <dgm:spPr/>
      <dgm:t>
        <a:bodyPr/>
        <a:lstStyle/>
        <a:p>
          <a:r>
            <a:rPr lang="nl-NL" dirty="0"/>
            <a:t>Tijd (voor leuke dingen)</a:t>
          </a:r>
          <a:endParaRPr lang="en-US" dirty="0"/>
        </a:p>
      </dgm:t>
    </dgm:pt>
    <dgm:pt modelId="{1C447E7F-AA9D-437C-8905-F0A77837CD82}" type="parTrans" cxnId="{183364F0-C725-4DC4-A134-F06EF382B6FD}">
      <dgm:prSet/>
      <dgm:spPr/>
      <dgm:t>
        <a:bodyPr/>
        <a:lstStyle/>
        <a:p>
          <a:endParaRPr lang="en-US"/>
        </a:p>
      </dgm:t>
    </dgm:pt>
    <dgm:pt modelId="{F758DD39-D7C6-44E5-9ED7-E067FB1D1F2A}" type="sibTrans" cxnId="{183364F0-C725-4DC4-A134-F06EF382B6FD}">
      <dgm:prSet/>
      <dgm:spPr/>
      <dgm:t>
        <a:bodyPr/>
        <a:lstStyle/>
        <a:p>
          <a:endParaRPr lang="en-US"/>
        </a:p>
      </dgm:t>
    </dgm:pt>
    <dgm:pt modelId="{09FB37BF-0CDA-45B6-BB8F-C64ABBC83CFC}">
      <dgm:prSet/>
      <dgm:spPr/>
      <dgm:t>
        <a:bodyPr/>
        <a:lstStyle/>
        <a:p>
          <a:r>
            <a:rPr lang="nl-NL"/>
            <a:t>Positiviteit</a:t>
          </a:r>
          <a:endParaRPr lang="en-US"/>
        </a:p>
      </dgm:t>
    </dgm:pt>
    <dgm:pt modelId="{398B04E4-DB73-4C52-B84D-8806FBFFC65B}" type="parTrans" cxnId="{819433BC-8340-4626-AB39-D410B1C23BDD}">
      <dgm:prSet/>
      <dgm:spPr/>
      <dgm:t>
        <a:bodyPr/>
        <a:lstStyle/>
        <a:p>
          <a:endParaRPr lang="en-US"/>
        </a:p>
      </dgm:t>
    </dgm:pt>
    <dgm:pt modelId="{7D16A43A-9283-44A4-AE66-3C4C68BD2E30}" type="sibTrans" cxnId="{819433BC-8340-4626-AB39-D410B1C23BDD}">
      <dgm:prSet/>
      <dgm:spPr/>
      <dgm:t>
        <a:bodyPr/>
        <a:lstStyle/>
        <a:p>
          <a:endParaRPr lang="en-US"/>
        </a:p>
      </dgm:t>
    </dgm:pt>
    <dgm:pt modelId="{6E3D8E31-FEB6-405F-B5A3-6BDF95761A6D}">
      <dgm:prSet/>
      <dgm:spPr/>
      <dgm:t>
        <a:bodyPr/>
        <a:lstStyle/>
        <a:p>
          <a:r>
            <a:rPr lang="nl-NL"/>
            <a:t>Kracht</a:t>
          </a:r>
          <a:endParaRPr lang="en-US"/>
        </a:p>
      </dgm:t>
    </dgm:pt>
    <dgm:pt modelId="{E7594337-561E-4082-82DD-BA5C86DDF017}" type="parTrans" cxnId="{5BBA43EB-643D-4AFC-8C72-A3775D428931}">
      <dgm:prSet/>
      <dgm:spPr/>
      <dgm:t>
        <a:bodyPr/>
        <a:lstStyle/>
        <a:p>
          <a:endParaRPr lang="en-US"/>
        </a:p>
      </dgm:t>
    </dgm:pt>
    <dgm:pt modelId="{6523625C-FB5C-42D4-84D8-0158458CD7BA}" type="sibTrans" cxnId="{5BBA43EB-643D-4AFC-8C72-A3775D428931}">
      <dgm:prSet/>
      <dgm:spPr/>
      <dgm:t>
        <a:bodyPr/>
        <a:lstStyle/>
        <a:p>
          <a:endParaRPr lang="en-US"/>
        </a:p>
      </dgm:t>
    </dgm:pt>
    <dgm:pt modelId="{FDC94615-3396-5B4F-A4B4-F770E874286E}" type="pres">
      <dgm:prSet presAssocID="{0D810DDC-95BA-42EC-8C78-40A104B09686}" presName="linear" presStyleCnt="0">
        <dgm:presLayoutVars>
          <dgm:animLvl val="lvl"/>
          <dgm:resizeHandles val="exact"/>
        </dgm:presLayoutVars>
      </dgm:prSet>
      <dgm:spPr/>
    </dgm:pt>
    <dgm:pt modelId="{C3B4F669-FC7E-8346-9AE1-F7ECAA90D573}" type="pres">
      <dgm:prSet presAssocID="{657477A3-7EB9-4AED-A103-E0D617148C6B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C33C61BC-31CB-664A-9D4B-054C696802DA}" type="pres">
      <dgm:prSet presAssocID="{9A5BDDD1-367F-45FA-8756-77FB5AA65B0F}" presName="spacer" presStyleCnt="0"/>
      <dgm:spPr/>
    </dgm:pt>
    <dgm:pt modelId="{2F1AC0D5-88E5-034A-A6D6-78E9A439F1D5}" type="pres">
      <dgm:prSet presAssocID="{B90B16C8-784F-4F0E-B4BA-43F19880BF00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C6717DDD-C6DA-B046-BDF1-EBF5A813B891}" type="pres">
      <dgm:prSet presAssocID="{F758DD39-D7C6-44E5-9ED7-E067FB1D1F2A}" presName="spacer" presStyleCnt="0"/>
      <dgm:spPr/>
    </dgm:pt>
    <dgm:pt modelId="{83015C25-5034-F54A-8EB7-62FC392B92C9}" type="pres">
      <dgm:prSet presAssocID="{09FB37BF-0CDA-45B6-BB8F-C64ABBC83CFC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3D5C2686-F011-0844-B49D-D0D395DF30FC}" type="pres">
      <dgm:prSet presAssocID="{7D16A43A-9283-44A4-AE66-3C4C68BD2E30}" presName="spacer" presStyleCnt="0"/>
      <dgm:spPr/>
    </dgm:pt>
    <dgm:pt modelId="{AFE80E67-E39C-8E41-950C-8CFC46792325}" type="pres">
      <dgm:prSet presAssocID="{6E3D8E31-FEB6-405F-B5A3-6BDF95761A6D}" presName="parentText" presStyleLbl="node1" presStyleIdx="3" presStyleCnt="4">
        <dgm:presLayoutVars>
          <dgm:chMax val="0"/>
          <dgm:bulletEnabled val="1"/>
        </dgm:presLayoutVars>
      </dgm:prSet>
      <dgm:spPr/>
    </dgm:pt>
  </dgm:ptLst>
  <dgm:cxnLst>
    <dgm:cxn modelId="{C5FAE816-799D-DA49-9C72-4AA6F680C138}" type="presOf" srcId="{09FB37BF-0CDA-45B6-BB8F-C64ABBC83CFC}" destId="{83015C25-5034-F54A-8EB7-62FC392B92C9}" srcOrd="0" destOrd="0" presId="urn:microsoft.com/office/officeart/2005/8/layout/vList2"/>
    <dgm:cxn modelId="{C525D946-AA74-624D-BAB3-98DF829EB58C}" type="presOf" srcId="{B90B16C8-784F-4F0E-B4BA-43F19880BF00}" destId="{2F1AC0D5-88E5-034A-A6D6-78E9A439F1D5}" srcOrd="0" destOrd="0" presId="urn:microsoft.com/office/officeart/2005/8/layout/vList2"/>
    <dgm:cxn modelId="{49411692-A0C9-2C49-967C-4DE9675CC242}" type="presOf" srcId="{657477A3-7EB9-4AED-A103-E0D617148C6B}" destId="{C3B4F669-FC7E-8346-9AE1-F7ECAA90D573}" srcOrd="0" destOrd="0" presId="urn:microsoft.com/office/officeart/2005/8/layout/vList2"/>
    <dgm:cxn modelId="{26F5E39E-6566-B948-B19A-248656CE4BC6}" type="presOf" srcId="{6E3D8E31-FEB6-405F-B5A3-6BDF95761A6D}" destId="{AFE80E67-E39C-8E41-950C-8CFC46792325}" srcOrd="0" destOrd="0" presId="urn:microsoft.com/office/officeart/2005/8/layout/vList2"/>
    <dgm:cxn modelId="{E4DAC0AB-D3AD-4C92-ABE9-3C177B890669}" srcId="{0D810DDC-95BA-42EC-8C78-40A104B09686}" destId="{657477A3-7EB9-4AED-A103-E0D617148C6B}" srcOrd="0" destOrd="0" parTransId="{4874DF66-3E9D-4AAB-88D5-9E3090FA0D48}" sibTransId="{9A5BDDD1-367F-45FA-8756-77FB5AA65B0F}"/>
    <dgm:cxn modelId="{77B411B4-4C3F-724F-9D7A-C26ACE01F7BE}" type="presOf" srcId="{0D810DDC-95BA-42EC-8C78-40A104B09686}" destId="{FDC94615-3396-5B4F-A4B4-F770E874286E}" srcOrd="0" destOrd="0" presId="urn:microsoft.com/office/officeart/2005/8/layout/vList2"/>
    <dgm:cxn modelId="{819433BC-8340-4626-AB39-D410B1C23BDD}" srcId="{0D810DDC-95BA-42EC-8C78-40A104B09686}" destId="{09FB37BF-0CDA-45B6-BB8F-C64ABBC83CFC}" srcOrd="2" destOrd="0" parTransId="{398B04E4-DB73-4C52-B84D-8806FBFFC65B}" sibTransId="{7D16A43A-9283-44A4-AE66-3C4C68BD2E30}"/>
    <dgm:cxn modelId="{5BBA43EB-643D-4AFC-8C72-A3775D428931}" srcId="{0D810DDC-95BA-42EC-8C78-40A104B09686}" destId="{6E3D8E31-FEB6-405F-B5A3-6BDF95761A6D}" srcOrd="3" destOrd="0" parTransId="{E7594337-561E-4082-82DD-BA5C86DDF017}" sibTransId="{6523625C-FB5C-42D4-84D8-0158458CD7BA}"/>
    <dgm:cxn modelId="{183364F0-C725-4DC4-A134-F06EF382B6FD}" srcId="{0D810DDC-95BA-42EC-8C78-40A104B09686}" destId="{B90B16C8-784F-4F0E-B4BA-43F19880BF00}" srcOrd="1" destOrd="0" parTransId="{1C447E7F-AA9D-437C-8905-F0A77837CD82}" sibTransId="{F758DD39-D7C6-44E5-9ED7-E067FB1D1F2A}"/>
    <dgm:cxn modelId="{500C9F72-468E-2C43-A664-C6245120B33D}" type="presParOf" srcId="{FDC94615-3396-5B4F-A4B4-F770E874286E}" destId="{C3B4F669-FC7E-8346-9AE1-F7ECAA90D573}" srcOrd="0" destOrd="0" presId="urn:microsoft.com/office/officeart/2005/8/layout/vList2"/>
    <dgm:cxn modelId="{F804B6C6-5947-E24D-B8D5-7AC0636A58B1}" type="presParOf" srcId="{FDC94615-3396-5B4F-A4B4-F770E874286E}" destId="{C33C61BC-31CB-664A-9D4B-054C696802DA}" srcOrd="1" destOrd="0" presId="urn:microsoft.com/office/officeart/2005/8/layout/vList2"/>
    <dgm:cxn modelId="{4F8541F1-FA20-3F47-9B7F-77B69D3927AB}" type="presParOf" srcId="{FDC94615-3396-5B4F-A4B4-F770E874286E}" destId="{2F1AC0D5-88E5-034A-A6D6-78E9A439F1D5}" srcOrd="2" destOrd="0" presId="urn:microsoft.com/office/officeart/2005/8/layout/vList2"/>
    <dgm:cxn modelId="{D668DDCE-91E3-4F42-907C-65F6DCC84A51}" type="presParOf" srcId="{FDC94615-3396-5B4F-A4B4-F770E874286E}" destId="{C6717DDD-C6DA-B046-BDF1-EBF5A813B891}" srcOrd="3" destOrd="0" presId="urn:microsoft.com/office/officeart/2005/8/layout/vList2"/>
    <dgm:cxn modelId="{554C9972-3D12-674A-96FF-E1E4CBE4C1DA}" type="presParOf" srcId="{FDC94615-3396-5B4F-A4B4-F770E874286E}" destId="{83015C25-5034-F54A-8EB7-62FC392B92C9}" srcOrd="4" destOrd="0" presId="urn:microsoft.com/office/officeart/2005/8/layout/vList2"/>
    <dgm:cxn modelId="{F7B612A1-3D1E-E04A-A479-950CA3C247A4}" type="presParOf" srcId="{FDC94615-3396-5B4F-A4B4-F770E874286E}" destId="{3D5C2686-F011-0844-B49D-D0D395DF30FC}" srcOrd="5" destOrd="0" presId="urn:microsoft.com/office/officeart/2005/8/layout/vList2"/>
    <dgm:cxn modelId="{9BE36F74-DB04-B541-BCD5-0A0081FE0DDE}" type="presParOf" srcId="{FDC94615-3396-5B4F-A4B4-F770E874286E}" destId="{AFE80E67-E39C-8E41-950C-8CFC46792325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CC9B588C-0F22-4752-BF4E-957A1345EC7F}" type="doc">
      <dgm:prSet loTypeId="urn:microsoft.com/office/officeart/2018/5/layout/IconCircleLabelList" loCatId="icon" qsTypeId="urn:microsoft.com/office/officeart/2005/8/quickstyle/simple1" qsCatId="simple" csTypeId="urn:microsoft.com/office/officeart/2018/5/colors/Iconchunking_neutralicon_colorful1" csCatId="colorful" phldr="1"/>
      <dgm:spPr/>
      <dgm:t>
        <a:bodyPr/>
        <a:lstStyle/>
        <a:p>
          <a:endParaRPr lang="en-US"/>
        </a:p>
      </dgm:t>
    </dgm:pt>
    <dgm:pt modelId="{7F9B6870-DDA0-437E-A167-5158164A5B68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nl-NL"/>
            <a:t>Diëten</a:t>
          </a:r>
          <a:endParaRPr lang="en-US"/>
        </a:p>
      </dgm:t>
    </dgm:pt>
    <dgm:pt modelId="{E2E3D3D5-989B-4B27-A3C4-81A9CA7B6594}" type="parTrans" cxnId="{257A26FD-0AC5-4DC2-922D-FC7B6B731D11}">
      <dgm:prSet/>
      <dgm:spPr/>
      <dgm:t>
        <a:bodyPr/>
        <a:lstStyle/>
        <a:p>
          <a:endParaRPr lang="en-US"/>
        </a:p>
      </dgm:t>
    </dgm:pt>
    <dgm:pt modelId="{A31E385E-6453-42ED-A817-5384565733B6}" type="sibTrans" cxnId="{257A26FD-0AC5-4DC2-922D-FC7B6B731D11}">
      <dgm:prSet/>
      <dgm:spPr/>
      <dgm:t>
        <a:bodyPr/>
        <a:lstStyle/>
        <a:p>
          <a:endParaRPr lang="en-US"/>
        </a:p>
      </dgm:t>
    </dgm:pt>
    <dgm:pt modelId="{514E9663-31F8-4BC2-BA0D-2D6A88FBBD75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nl-NL"/>
            <a:t>Beweging</a:t>
          </a:r>
          <a:endParaRPr lang="en-US"/>
        </a:p>
      </dgm:t>
    </dgm:pt>
    <dgm:pt modelId="{4F9E8DDC-E48C-4B16-90B2-09FB4E7C103D}" type="parTrans" cxnId="{E3A5A5DB-7B87-4367-AB30-7CB741E68429}">
      <dgm:prSet/>
      <dgm:spPr/>
      <dgm:t>
        <a:bodyPr/>
        <a:lstStyle/>
        <a:p>
          <a:endParaRPr lang="en-US"/>
        </a:p>
      </dgm:t>
    </dgm:pt>
    <dgm:pt modelId="{5A58A776-D9F3-4FE1-8226-2B5FA0185D01}" type="sibTrans" cxnId="{E3A5A5DB-7B87-4367-AB30-7CB741E68429}">
      <dgm:prSet/>
      <dgm:spPr/>
      <dgm:t>
        <a:bodyPr/>
        <a:lstStyle/>
        <a:p>
          <a:endParaRPr lang="en-US"/>
        </a:p>
      </dgm:t>
    </dgm:pt>
    <dgm:pt modelId="{6C5DD4DC-F345-47B9-8F19-BF6103168C6C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nl-NL"/>
            <a:t>Yoga, meditatie</a:t>
          </a:r>
          <a:endParaRPr lang="en-US"/>
        </a:p>
      </dgm:t>
    </dgm:pt>
    <dgm:pt modelId="{E370CD09-9A72-4746-A13B-DDFA03E1CDF6}" type="parTrans" cxnId="{48FB2434-7190-421A-A482-DF78A29A954E}">
      <dgm:prSet/>
      <dgm:spPr/>
      <dgm:t>
        <a:bodyPr/>
        <a:lstStyle/>
        <a:p>
          <a:endParaRPr lang="en-US"/>
        </a:p>
      </dgm:t>
    </dgm:pt>
    <dgm:pt modelId="{32E1E5EC-2415-423B-B5C2-1F52E4BCE171}" type="sibTrans" cxnId="{48FB2434-7190-421A-A482-DF78A29A954E}">
      <dgm:prSet/>
      <dgm:spPr/>
      <dgm:t>
        <a:bodyPr/>
        <a:lstStyle/>
        <a:p>
          <a:endParaRPr lang="en-US"/>
        </a:p>
      </dgm:t>
    </dgm:pt>
    <dgm:pt modelId="{851FFC99-4848-41F3-9BBC-06E4B8E392BD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 dirty="0" err="1"/>
            <a:t>Alternatieve</a:t>
          </a:r>
          <a:r>
            <a:rPr lang="en-US" dirty="0"/>
            <a:t> </a:t>
          </a:r>
          <a:r>
            <a:rPr lang="en-US" dirty="0" err="1"/>
            <a:t>therapieën</a:t>
          </a:r>
          <a:endParaRPr lang="en-US" dirty="0"/>
        </a:p>
      </dgm:t>
    </dgm:pt>
    <dgm:pt modelId="{C62DCDDD-36D1-4C8F-ACE4-B2CBF5B05613}" type="parTrans" cxnId="{D2D97529-2A74-43B1-B37B-7C930F2C4ED5}">
      <dgm:prSet/>
      <dgm:spPr/>
      <dgm:t>
        <a:bodyPr/>
        <a:lstStyle/>
        <a:p>
          <a:endParaRPr lang="en-US"/>
        </a:p>
      </dgm:t>
    </dgm:pt>
    <dgm:pt modelId="{75C483CE-8DB6-4052-B310-CA773F8A0CF4}" type="sibTrans" cxnId="{D2D97529-2A74-43B1-B37B-7C930F2C4ED5}">
      <dgm:prSet/>
      <dgm:spPr/>
      <dgm:t>
        <a:bodyPr/>
        <a:lstStyle/>
        <a:p>
          <a:endParaRPr lang="en-US"/>
        </a:p>
      </dgm:t>
    </dgm:pt>
    <dgm:pt modelId="{9B6C8F0D-9EA3-4036-A55A-9DD0E7749F24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nl-NL"/>
            <a:t>Genoeg slaap</a:t>
          </a:r>
          <a:endParaRPr lang="en-US"/>
        </a:p>
      </dgm:t>
    </dgm:pt>
    <dgm:pt modelId="{89FB5B26-0EEA-45E5-8878-0DC65FA15C93}" type="parTrans" cxnId="{D09C8EB4-17C8-4F77-B75D-44ABDBB0AA45}">
      <dgm:prSet/>
      <dgm:spPr/>
      <dgm:t>
        <a:bodyPr/>
        <a:lstStyle/>
        <a:p>
          <a:endParaRPr lang="en-US"/>
        </a:p>
      </dgm:t>
    </dgm:pt>
    <dgm:pt modelId="{9E7B1B23-10D8-454F-9DAD-9ECB7C972C39}" type="sibTrans" cxnId="{D09C8EB4-17C8-4F77-B75D-44ABDBB0AA45}">
      <dgm:prSet/>
      <dgm:spPr/>
      <dgm:t>
        <a:bodyPr/>
        <a:lstStyle/>
        <a:p>
          <a:endParaRPr lang="en-US"/>
        </a:p>
      </dgm:t>
    </dgm:pt>
    <dgm:pt modelId="{A4FE4ABA-5B28-435A-B261-4B74FE1088BF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nl-NL" dirty="0"/>
            <a:t>Gevaar: dwangmatig</a:t>
          </a:r>
          <a:endParaRPr lang="en-US" dirty="0"/>
        </a:p>
      </dgm:t>
    </dgm:pt>
    <dgm:pt modelId="{5C899ACA-6AC3-47BE-A31C-8A875223B6BF}" type="parTrans" cxnId="{8BE66260-D388-45C3-B668-6F00AF22BE3D}">
      <dgm:prSet/>
      <dgm:spPr/>
      <dgm:t>
        <a:bodyPr/>
        <a:lstStyle/>
        <a:p>
          <a:endParaRPr lang="en-US"/>
        </a:p>
      </dgm:t>
    </dgm:pt>
    <dgm:pt modelId="{7A368A34-483F-4493-86EA-928116C5905F}" type="sibTrans" cxnId="{8BE66260-D388-45C3-B668-6F00AF22BE3D}">
      <dgm:prSet/>
      <dgm:spPr/>
      <dgm:t>
        <a:bodyPr/>
        <a:lstStyle/>
        <a:p>
          <a:endParaRPr lang="en-US"/>
        </a:p>
      </dgm:t>
    </dgm:pt>
    <dgm:pt modelId="{2C873783-85EF-47DB-B551-A37342A4FD7E}" type="pres">
      <dgm:prSet presAssocID="{CC9B588C-0F22-4752-BF4E-957A1345EC7F}" presName="root" presStyleCnt="0">
        <dgm:presLayoutVars>
          <dgm:dir/>
          <dgm:resizeHandles val="exact"/>
        </dgm:presLayoutVars>
      </dgm:prSet>
      <dgm:spPr/>
    </dgm:pt>
    <dgm:pt modelId="{63DEB6E9-5F10-463F-A600-9BBA99D86502}" type="pres">
      <dgm:prSet presAssocID="{7F9B6870-DDA0-437E-A167-5158164A5B68}" presName="compNode" presStyleCnt="0"/>
      <dgm:spPr/>
    </dgm:pt>
    <dgm:pt modelId="{7906DF31-EB87-43BC-928F-FD9284152B5E}" type="pres">
      <dgm:prSet presAssocID="{7F9B6870-DDA0-437E-A167-5158164A5B68}" presName="iconBgRect" presStyleLbl="bgShp" presStyleIdx="0" presStyleCnt="6"/>
      <dgm:spPr/>
    </dgm:pt>
    <dgm:pt modelId="{95DD2C32-FEA3-4E79-ABD8-724888DF682C}" type="pres">
      <dgm:prSet presAssocID="{7F9B6870-DDA0-437E-A167-5158164A5B68}" presName="iconRect" presStyleLbl="node1" presStyleIdx="0" presStyleCnt="6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Fork and knife"/>
        </a:ext>
      </dgm:extLst>
    </dgm:pt>
    <dgm:pt modelId="{C3337EA6-9AA9-47C8-A5AD-3F2B388ACD16}" type="pres">
      <dgm:prSet presAssocID="{7F9B6870-DDA0-437E-A167-5158164A5B68}" presName="spaceRect" presStyleCnt="0"/>
      <dgm:spPr/>
    </dgm:pt>
    <dgm:pt modelId="{690D94CD-A824-48A8-9A2A-32F8385E2058}" type="pres">
      <dgm:prSet presAssocID="{7F9B6870-DDA0-437E-A167-5158164A5B68}" presName="textRect" presStyleLbl="revTx" presStyleIdx="0" presStyleCnt="6">
        <dgm:presLayoutVars>
          <dgm:chMax val="1"/>
          <dgm:chPref val="1"/>
        </dgm:presLayoutVars>
      </dgm:prSet>
      <dgm:spPr/>
    </dgm:pt>
    <dgm:pt modelId="{76CA41F1-A4E0-4F2D-A324-0EBEA5696DC2}" type="pres">
      <dgm:prSet presAssocID="{A31E385E-6453-42ED-A817-5384565733B6}" presName="sibTrans" presStyleCnt="0"/>
      <dgm:spPr/>
    </dgm:pt>
    <dgm:pt modelId="{585F9E9E-78DF-438F-9170-48B73648E3A1}" type="pres">
      <dgm:prSet presAssocID="{514E9663-31F8-4BC2-BA0D-2D6A88FBBD75}" presName="compNode" presStyleCnt="0"/>
      <dgm:spPr/>
    </dgm:pt>
    <dgm:pt modelId="{50135463-9ADD-46AA-AD88-B38DF9F5D9FC}" type="pres">
      <dgm:prSet presAssocID="{514E9663-31F8-4BC2-BA0D-2D6A88FBBD75}" presName="iconBgRect" presStyleLbl="bgShp" presStyleIdx="1" presStyleCnt="6"/>
      <dgm:spPr/>
    </dgm:pt>
    <dgm:pt modelId="{09942FD3-8F63-448E-A75B-12718C6D73DA}" type="pres">
      <dgm:prSet presAssocID="{514E9663-31F8-4BC2-BA0D-2D6A88FBBD75}" presName="iconRect" presStyleLbl="node1" presStyleIdx="1" presStyleCnt="6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hevron Arrows"/>
        </a:ext>
      </dgm:extLst>
    </dgm:pt>
    <dgm:pt modelId="{D2111E2A-39B0-441E-9C70-F8F06CF05574}" type="pres">
      <dgm:prSet presAssocID="{514E9663-31F8-4BC2-BA0D-2D6A88FBBD75}" presName="spaceRect" presStyleCnt="0"/>
      <dgm:spPr/>
    </dgm:pt>
    <dgm:pt modelId="{F54ECFD3-90BC-4A2B-86B2-767603EB5D58}" type="pres">
      <dgm:prSet presAssocID="{514E9663-31F8-4BC2-BA0D-2D6A88FBBD75}" presName="textRect" presStyleLbl="revTx" presStyleIdx="1" presStyleCnt="6">
        <dgm:presLayoutVars>
          <dgm:chMax val="1"/>
          <dgm:chPref val="1"/>
        </dgm:presLayoutVars>
      </dgm:prSet>
      <dgm:spPr/>
    </dgm:pt>
    <dgm:pt modelId="{70C6AC2F-AAAF-44F0-868A-89797C85E53F}" type="pres">
      <dgm:prSet presAssocID="{5A58A776-D9F3-4FE1-8226-2B5FA0185D01}" presName="sibTrans" presStyleCnt="0"/>
      <dgm:spPr/>
    </dgm:pt>
    <dgm:pt modelId="{05023601-6531-4121-A1D7-93A032340987}" type="pres">
      <dgm:prSet presAssocID="{6C5DD4DC-F345-47B9-8F19-BF6103168C6C}" presName="compNode" presStyleCnt="0"/>
      <dgm:spPr/>
    </dgm:pt>
    <dgm:pt modelId="{13AE946B-8B7B-4018-A15D-D7A0C819A944}" type="pres">
      <dgm:prSet presAssocID="{6C5DD4DC-F345-47B9-8F19-BF6103168C6C}" presName="iconBgRect" presStyleLbl="bgShp" presStyleIdx="2" presStyleCnt="6"/>
      <dgm:spPr/>
    </dgm:pt>
    <dgm:pt modelId="{3971AB07-D879-477B-AF78-EA604944B576}" type="pres">
      <dgm:prSet presAssocID="{6C5DD4DC-F345-47B9-8F19-BF6103168C6C}" presName="iconRect" presStyleLbl="node1" presStyleIdx="2" presStyleCnt="6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Plant"/>
        </a:ext>
      </dgm:extLst>
    </dgm:pt>
    <dgm:pt modelId="{112DF316-3B80-41DB-A068-57E83F83BC46}" type="pres">
      <dgm:prSet presAssocID="{6C5DD4DC-F345-47B9-8F19-BF6103168C6C}" presName="spaceRect" presStyleCnt="0"/>
      <dgm:spPr/>
    </dgm:pt>
    <dgm:pt modelId="{84FD3E75-E6E6-4C70-87ED-D1A40EC0C46A}" type="pres">
      <dgm:prSet presAssocID="{6C5DD4DC-F345-47B9-8F19-BF6103168C6C}" presName="textRect" presStyleLbl="revTx" presStyleIdx="2" presStyleCnt="6">
        <dgm:presLayoutVars>
          <dgm:chMax val="1"/>
          <dgm:chPref val="1"/>
        </dgm:presLayoutVars>
      </dgm:prSet>
      <dgm:spPr/>
    </dgm:pt>
    <dgm:pt modelId="{36FB15D6-1A13-4676-A4F7-F805B597788E}" type="pres">
      <dgm:prSet presAssocID="{32E1E5EC-2415-423B-B5C2-1F52E4BCE171}" presName="sibTrans" presStyleCnt="0"/>
      <dgm:spPr/>
    </dgm:pt>
    <dgm:pt modelId="{C0CD4ED6-AA44-486D-BEE3-94F580ADE585}" type="pres">
      <dgm:prSet presAssocID="{851FFC99-4848-41F3-9BBC-06E4B8E392BD}" presName="compNode" presStyleCnt="0"/>
      <dgm:spPr/>
    </dgm:pt>
    <dgm:pt modelId="{6745117B-4005-4155-8C7C-F1B5A8F29687}" type="pres">
      <dgm:prSet presAssocID="{851FFC99-4848-41F3-9BBC-06E4B8E392BD}" presName="iconBgRect" presStyleLbl="bgShp" presStyleIdx="3" presStyleCnt="6"/>
      <dgm:spPr/>
    </dgm:pt>
    <dgm:pt modelId="{49A8650A-4CB8-4D7E-8954-A1776EA2BEC4}" type="pres">
      <dgm:prSet presAssocID="{851FFC99-4848-41F3-9BBC-06E4B8E392BD}" presName="iconRect" presStyleLbl="node1" presStyleIdx="3" presStyleCnt="6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Arts"/>
        </a:ext>
      </dgm:extLst>
    </dgm:pt>
    <dgm:pt modelId="{B68A9B4D-BD89-4D1D-9D95-F78BEC5B924D}" type="pres">
      <dgm:prSet presAssocID="{851FFC99-4848-41F3-9BBC-06E4B8E392BD}" presName="spaceRect" presStyleCnt="0"/>
      <dgm:spPr/>
    </dgm:pt>
    <dgm:pt modelId="{3D47D4A0-FF99-43E3-B08F-6A68458B2280}" type="pres">
      <dgm:prSet presAssocID="{851FFC99-4848-41F3-9BBC-06E4B8E392BD}" presName="textRect" presStyleLbl="revTx" presStyleIdx="3" presStyleCnt="6">
        <dgm:presLayoutVars>
          <dgm:chMax val="1"/>
          <dgm:chPref val="1"/>
        </dgm:presLayoutVars>
      </dgm:prSet>
      <dgm:spPr/>
    </dgm:pt>
    <dgm:pt modelId="{52AAEB9F-18D9-443A-B78B-13A9594E5A23}" type="pres">
      <dgm:prSet presAssocID="{75C483CE-8DB6-4052-B310-CA773F8A0CF4}" presName="sibTrans" presStyleCnt="0"/>
      <dgm:spPr/>
    </dgm:pt>
    <dgm:pt modelId="{8E089EC9-41CC-4CE2-BABB-8322A251876C}" type="pres">
      <dgm:prSet presAssocID="{9B6C8F0D-9EA3-4036-A55A-9DD0E7749F24}" presName="compNode" presStyleCnt="0"/>
      <dgm:spPr/>
    </dgm:pt>
    <dgm:pt modelId="{982F4EC9-F4D0-48FF-995B-43B565707DA6}" type="pres">
      <dgm:prSet presAssocID="{9B6C8F0D-9EA3-4036-A55A-9DD0E7749F24}" presName="iconBgRect" presStyleLbl="bgShp" presStyleIdx="4" presStyleCnt="6"/>
      <dgm:spPr/>
    </dgm:pt>
    <dgm:pt modelId="{0C831EF9-5126-41F8-990D-38AB5600A385}" type="pres">
      <dgm:prSet presAssocID="{9B6C8F0D-9EA3-4036-A55A-9DD0E7749F24}" presName="iconRect" presStyleLbl="node1" presStyleIdx="4" presStyleCnt="6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lapen"/>
        </a:ext>
      </dgm:extLst>
    </dgm:pt>
    <dgm:pt modelId="{188859BA-AD5C-467B-8655-F4385DE5D643}" type="pres">
      <dgm:prSet presAssocID="{9B6C8F0D-9EA3-4036-A55A-9DD0E7749F24}" presName="spaceRect" presStyleCnt="0"/>
      <dgm:spPr/>
    </dgm:pt>
    <dgm:pt modelId="{FBF3E9CB-1B2E-4126-BF78-72974C7336F4}" type="pres">
      <dgm:prSet presAssocID="{9B6C8F0D-9EA3-4036-A55A-9DD0E7749F24}" presName="textRect" presStyleLbl="revTx" presStyleIdx="4" presStyleCnt="6">
        <dgm:presLayoutVars>
          <dgm:chMax val="1"/>
          <dgm:chPref val="1"/>
        </dgm:presLayoutVars>
      </dgm:prSet>
      <dgm:spPr/>
    </dgm:pt>
    <dgm:pt modelId="{0F9EBB04-668B-4E4B-8005-248B81B1A9AB}" type="pres">
      <dgm:prSet presAssocID="{9E7B1B23-10D8-454F-9DAD-9ECB7C972C39}" presName="sibTrans" presStyleCnt="0"/>
      <dgm:spPr/>
    </dgm:pt>
    <dgm:pt modelId="{1EAE23DB-0C02-42ED-AA90-30080EFEAEB1}" type="pres">
      <dgm:prSet presAssocID="{A4FE4ABA-5B28-435A-B261-4B74FE1088BF}" presName="compNode" presStyleCnt="0"/>
      <dgm:spPr/>
    </dgm:pt>
    <dgm:pt modelId="{95EFA05F-B9A7-4E66-9827-EF7FD99AE56D}" type="pres">
      <dgm:prSet presAssocID="{A4FE4ABA-5B28-435A-B261-4B74FE1088BF}" presName="iconBgRect" presStyleLbl="bgShp" presStyleIdx="5" presStyleCnt="6"/>
      <dgm:spPr/>
    </dgm:pt>
    <dgm:pt modelId="{5ECFB244-AC6B-4676-B3D0-E24A1A7EA5E5}" type="pres">
      <dgm:prSet presAssocID="{A4FE4ABA-5B28-435A-B261-4B74FE1088BF}" presName="iconRect" presStyleLbl="node1" presStyleIdx="5" presStyleCnt="6"/>
      <dgm:spPr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Irriterend"/>
        </a:ext>
      </dgm:extLst>
    </dgm:pt>
    <dgm:pt modelId="{47C3EB3C-B23C-4E14-A9BD-F0AD35CFB00A}" type="pres">
      <dgm:prSet presAssocID="{A4FE4ABA-5B28-435A-B261-4B74FE1088BF}" presName="spaceRect" presStyleCnt="0"/>
      <dgm:spPr/>
    </dgm:pt>
    <dgm:pt modelId="{EFD2E346-10EA-4D96-9F52-334B8B4347DD}" type="pres">
      <dgm:prSet presAssocID="{A4FE4ABA-5B28-435A-B261-4B74FE1088BF}" presName="textRect" presStyleLbl="revTx" presStyleIdx="5" presStyleCnt="6">
        <dgm:presLayoutVars>
          <dgm:chMax val="1"/>
          <dgm:chPref val="1"/>
        </dgm:presLayoutVars>
      </dgm:prSet>
      <dgm:spPr/>
    </dgm:pt>
  </dgm:ptLst>
  <dgm:cxnLst>
    <dgm:cxn modelId="{2F794F06-62E2-D043-9801-056ABF606588}" type="presOf" srcId="{514E9663-31F8-4BC2-BA0D-2D6A88FBBD75}" destId="{F54ECFD3-90BC-4A2B-86B2-767603EB5D58}" srcOrd="0" destOrd="0" presId="urn:microsoft.com/office/officeart/2018/5/layout/IconCircleLabelList"/>
    <dgm:cxn modelId="{D2D97529-2A74-43B1-B37B-7C930F2C4ED5}" srcId="{CC9B588C-0F22-4752-BF4E-957A1345EC7F}" destId="{851FFC99-4848-41F3-9BBC-06E4B8E392BD}" srcOrd="3" destOrd="0" parTransId="{C62DCDDD-36D1-4C8F-ACE4-B2CBF5B05613}" sibTransId="{75C483CE-8DB6-4052-B310-CA773F8A0CF4}"/>
    <dgm:cxn modelId="{48FB2434-7190-421A-A482-DF78A29A954E}" srcId="{CC9B588C-0F22-4752-BF4E-957A1345EC7F}" destId="{6C5DD4DC-F345-47B9-8F19-BF6103168C6C}" srcOrd="2" destOrd="0" parTransId="{E370CD09-9A72-4746-A13B-DDFA03E1CDF6}" sibTransId="{32E1E5EC-2415-423B-B5C2-1F52E4BCE171}"/>
    <dgm:cxn modelId="{E5F9F635-5E9D-D548-AD08-AEAAA2FB8052}" type="presOf" srcId="{A4FE4ABA-5B28-435A-B261-4B74FE1088BF}" destId="{EFD2E346-10EA-4D96-9F52-334B8B4347DD}" srcOrd="0" destOrd="0" presId="urn:microsoft.com/office/officeart/2018/5/layout/IconCircleLabelList"/>
    <dgm:cxn modelId="{8BE66260-D388-45C3-B668-6F00AF22BE3D}" srcId="{CC9B588C-0F22-4752-BF4E-957A1345EC7F}" destId="{A4FE4ABA-5B28-435A-B261-4B74FE1088BF}" srcOrd="5" destOrd="0" parTransId="{5C899ACA-6AC3-47BE-A31C-8A875223B6BF}" sibTransId="{7A368A34-483F-4493-86EA-928116C5905F}"/>
    <dgm:cxn modelId="{E5F47144-B9A7-1542-B290-86B85776E01F}" type="presOf" srcId="{9B6C8F0D-9EA3-4036-A55A-9DD0E7749F24}" destId="{FBF3E9CB-1B2E-4126-BF78-72974C7336F4}" srcOrd="0" destOrd="0" presId="urn:microsoft.com/office/officeart/2018/5/layout/IconCircleLabelList"/>
    <dgm:cxn modelId="{D461206D-6121-5B40-BA77-4D4902D2D34C}" type="presOf" srcId="{851FFC99-4848-41F3-9BBC-06E4B8E392BD}" destId="{3D47D4A0-FF99-43E3-B08F-6A68458B2280}" srcOrd="0" destOrd="0" presId="urn:microsoft.com/office/officeart/2018/5/layout/IconCircleLabelList"/>
    <dgm:cxn modelId="{D09C8EB4-17C8-4F77-B75D-44ABDBB0AA45}" srcId="{CC9B588C-0F22-4752-BF4E-957A1345EC7F}" destId="{9B6C8F0D-9EA3-4036-A55A-9DD0E7749F24}" srcOrd="4" destOrd="0" parTransId="{89FB5B26-0EEA-45E5-8878-0DC65FA15C93}" sibTransId="{9E7B1B23-10D8-454F-9DAD-9ECB7C972C39}"/>
    <dgm:cxn modelId="{FDC036B5-ECEA-CE4C-97EA-0D9FCD98EF27}" type="presOf" srcId="{CC9B588C-0F22-4752-BF4E-957A1345EC7F}" destId="{2C873783-85EF-47DB-B551-A37342A4FD7E}" srcOrd="0" destOrd="0" presId="urn:microsoft.com/office/officeart/2018/5/layout/IconCircleLabelList"/>
    <dgm:cxn modelId="{E3A5A5DB-7B87-4367-AB30-7CB741E68429}" srcId="{CC9B588C-0F22-4752-BF4E-957A1345EC7F}" destId="{514E9663-31F8-4BC2-BA0D-2D6A88FBBD75}" srcOrd="1" destOrd="0" parTransId="{4F9E8DDC-E48C-4B16-90B2-09FB4E7C103D}" sibTransId="{5A58A776-D9F3-4FE1-8226-2B5FA0185D01}"/>
    <dgm:cxn modelId="{352921E5-EEF9-0F47-BD0C-87D207BAD0B0}" type="presOf" srcId="{6C5DD4DC-F345-47B9-8F19-BF6103168C6C}" destId="{84FD3E75-E6E6-4C70-87ED-D1A40EC0C46A}" srcOrd="0" destOrd="0" presId="urn:microsoft.com/office/officeart/2018/5/layout/IconCircleLabelList"/>
    <dgm:cxn modelId="{F3C668F9-3A3F-634B-8941-802B43312C2A}" type="presOf" srcId="{7F9B6870-DDA0-437E-A167-5158164A5B68}" destId="{690D94CD-A824-48A8-9A2A-32F8385E2058}" srcOrd="0" destOrd="0" presId="urn:microsoft.com/office/officeart/2018/5/layout/IconCircleLabelList"/>
    <dgm:cxn modelId="{257A26FD-0AC5-4DC2-922D-FC7B6B731D11}" srcId="{CC9B588C-0F22-4752-BF4E-957A1345EC7F}" destId="{7F9B6870-DDA0-437E-A167-5158164A5B68}" srcOrd="0" destOrd="0" parTransId="{E2E3D3D5-989B-4B27-A3C4-81A9CA7B6594}" sibTransId="{A31E385E-6453-42ED-A817-5384565733B6}"/>
    <dgm:cxn modelId="{D322D187-78C3-3944-B9F3-85998C1936B1}" type="presParOf" srcId="{2C873783-85EF-47DB-B551-A37342A4FD7E}" destId="{63DEB6E9-5F10-463F-A600-9BBA99D86502}" srcOrd="0" destOrd="0" presId="urn:microsoft.com/office/officeart/2018/5/layout/IconCircleLabelList"/>
    <dgm:cxn modelId="{21985545-065F-3944-A3EE-72E9DC0FB8E6}" type="presParOf" srcId="{63DEB6E9-5F10-463F-A600-9BBA99D86502}" destId="{7906DF31-EB87-43BC-928F-FD9284152B5E}" srcOrd="0" destOrd="0" presId="urn:microsoft.com/office/officeart/2018/5/layout/IconCircleLabelList"/>
    <dgm:cxn modelId="{E473277D-AB63-A645-869C-67D6685462D6}" type="presParOf" srcId="{63DEB6E9-5F10-463F-A600-9BBA99D86502}" destId="{95DD2C32-FEA3-4E79-ABD8-724888DF682C}" srcOrd="1" destOrd="0" presId="urn:microsoft.com/office/officeart/2018/5/layout/IconCircleLabelList"/>
    <dgm:cxn modelId="{AB5DFBF8-E357-1343-A0BC-0B1780FB1831}" type="presParOf" srcId="{63DEB6E9-5F10-463F-A600-9BBA99D86502}" destId="{C3337EA6-9AA9-47C8-A5AD-3F2B388ACD16}" srcOrd="2" destOrd="0" presId="urn:microsoft.com/office/officeart/2018/5/layout/IconCircleLabelList"/>
    <dgm:cxn modelId="{669AA9B1-E87D-F846-8679-7B4F3A44304A}" type="presParOf" srcId="{63DEB6E9-5F10-463F-A600-9BBA99D86502}" destId="{690D94CD-A824-48A8-9A2A-32F8385E2058}" srcOrd="3" destOrd="0" presId="urn:microsoft.com/office/officeart/2018/5/layout/IconCircleLabelList"/>
    <dgm:cxn modelId="{0A0B8183-24FA-4B4F-AD69-E8BBA8509BD7}" type="presParOf" srcId="{2C873783-85EF-47DB-B551-A37342A4FD7E}" destId="{76CA41F1-A4E0-4F2D-A324-0EBEA5696DC2}" srcOrd="1" destOrd="0" presId="urn:microsoft.com/office/officeart/2018/5/layout/IconCircleLabelList"/>
    <dgm:cxn modelId="{F584A02B-8E6C-9D4F-8D58-A4B55A83378C}" type="presParOf" srcId="{2C873783-85EF-47DB-B551-A37342A4FD7E}" destId="{585F9E9E-78DF-438F-9170-48B73648E3A1}" srcOrd="2" destOrd="0" presId="urn:microsoft.com/office/officeart/2018/5/layout/IconCircleLabelList"/>
    <dgm:cxn modelId="{0A4D0B21-D554-D749-94C4-355B9EFF6DE9}" type="presParOf" srcId="{585F9E9E-78DF-438F-9170-48B73648E3A1}" destId="{50135463-9ADD-46AA-AD88-B38DF9F5D9FC}" srcOrd="0" destOrd="0" presId="urn:microsoft.com/office/officeart/2018/5/layout/IconCircleLabelList"/>
    <dgm:cxn modelId="{466DB768-EB84-9A40-9BFB-88095AFCF695}" type="presParOf" srcId="{585F9E9E-78DF-438F-9170-48B73648E3A1}" destId="{09942FD3-8F63-448E-A75B-12718C6D73DA}" srcOrd="1" destOrd="0" presId="urn:microsoft.com/office/officeart/2018/5/layout/IconCircleLabelList"/>
    <dgm:cxn modelId="{C180239B-3ABA-524A-8E63-B8323C91EAF3}" type="presParOf" srcId="{585F9E9E-78DF-438F-9170-48B73648E3A1}" destId="{D2111E2A-39B0-441E-9C70-F8F06CF05574}" srcOrd="2" destOrd="0" presId="urn:microsoft.com/office/officeart/2018/5/layout/IconCircleLabelList"/>
    <dgm:cxn modelId="{C48C5E6D-8286-C04E-BEA6-E2593F4B2426}" type="presParOf" srcId="{585F9E9E-78DF-438F-9170-48B73648E3A1}" destId="{F54ECFD3-90BC-4A2B-86B2-767603EB5D58}" srcOrd="3" destOrd="0" presId="urn:microsoft.com/office/officeart/2018/5/layout/IconCircleLabelList"/>
    <dgm:cxn modelId="{77CC8536-A1C9-894F-A8E5-9DCF1CF0BE1A}" type="presParOf" srcId="{2C873783-85EF-47DB-B551-A37342A4FD7E}" destId="{70C6AC2F-AAAF-44F0-868A-89797C85E53F}" srcOrd="3" destOrd="0" presId="urn:microsoft.com/office/officeart/2018/5/layout/IconCircleLabelList"/>
    <dgm:cxn modelId="{4679EB66-84DF-5442-A642-9147F4401A45}" type="presParOf" srcId="{2C873783-85EF-47DB-B551-A37342A4FD7E}" destId="{05023601-6531-4121-A1D7-93A032340987}" srcOrd="4" destOrd="0" presId="urn:microsoft.com/office/officeart/2018/5/layout/IconCircleLabelList"/>
    <dgm:cxn modelId="{BE5A8A4C-AA99-844A-9D4B-01348D5CC717}" type="presParOf" srcId="{05023601-6531-4121-A1D7-93A032340987}" destId="{13AE946B-8B7B-4018-A15D-D7A0C819A944}" srcOrd="0" destOrd="0" presId="urn:microsoft.com/office/officeart/2018/5/layout/IconCircleLabelList"/>
    <dgm:cxn modelId="{A9177641-8544-9043-A9E2-8F86CA429537}" type="presParOf" srcId="{05023601-6531-4121-A1D7-93A032340987}" destId="{3971AB07-D879-477B-AF78-EA604944B576}" srcOrd="1" destOrd="0" presId="urn:microsoft.com/office/officeart/2018/5/layout/IconCircleLabelList"/>
    <dgm:cxn modelId="{6C909C81-E848-744C-9584-373BDA904119}" type="presParOf" srcId="{05023601-6531-4121-A1D7-93A032340987}" destId="{112DF316-3B80-41DB-A068-57E83F83BC46}" srcOrd="2" destOrd="0" presId="urn:microsoft.com/office/officeart/2018/5/layout/IconCircleLabelList"/>
    <dgm:cxn modelId="{B2E83C02-967E-6F4A-A1EA-5F5D160D074B}" type="presParOf" srcId="{05023601-6531-4121-A1D7-93A032340987}" destId="{84FD3E75-E6E6-4C70-87ED-D1A40EC0C46A}" srcOrd="3" destOrd="0" presId="urn:microsoft.com/office/officeart/2018/5/layout/IconCircleLabelList"/>
    <dgm:cxn modelId="{04DF0877-9E19-3B41-9CD3-423245CDD012}" type="presParOf" srcId="{2C873783-85EF-47DB-B551-A37342A4FD7E}" destId="{36FB15D6-1A13-4676-A4F7-F805B597788E}" srcOrd="5" destOrd="0" presId="urn:microsoft.com/office/officeart/2018/5/layout/IconCircleLabelList"/>
    <dgm:cxn modelId="{FB7D7453-C781-3843-9208-9A03E7B3251E}" type="presParOf" srcId="{2C873783-85EF-47DB-B551-A37342A4FD7E}" destId="{C0CD4ED6-AA44-486D-BEE3-94F580ADE585}" srcOrd="6" destOrd="0" presId="urn:microsoft.com/office/officeart/2018/5/layout/IconCircleLabelList"/>
    <dgm:cxn modelId="{D08246D2-799F-9440-A1C6-1052959709E3}" type="presParOf" srcId="{C0CD4ED6-AA44-486D-BEE3-94F580ADE585}" destId="{6745117B-4005-4155-8C7C-F1B5A8F29687}" srcOrd="0" destOrd="0" presId="urn:microsoft.com/office/officeart/2018/5/layout/IconCircleLabelList"/>
    <dgm:cxn modelId="{EB24223A-F69C-934F-BAD8-40BC2D994095}" type="presParOf" srcId="{C0CD4ED6-AA44-486D-BEE3-94F580ADE585}" destId="{49A8650A-4CB8-4D7E-8954-A1776EA2BEC4}" srcOrd="1" destOrd="0" presId="urn:microsoft.com/office/officeart/2018/5/layout/IconCircleLabelList"/>
    <dgm:cxn modelId="{3CE68867-14A9-8348-9193-1EF5AEAE8D33}" type="presParOf" srcId="{C0CD4ED6-AA44-486D-BEE3-94F580ADE585}" destId="{B68A9B4D-BD89-4D1D-9D95-F78BEC5B924D}" srcOrd="2" destOrd="0" presId="urn:microsoft.com/office/officeart/2018/5/layout/IconCircleLabelList"/>
    <dgm:cxn modelId="{DDF12D69-CECA-BE4F-B72C-47B962B45548}" type="presParOf" srcId="{C0CD4ED6-AA44-486D-BEE3-94F580ADE585}" destId="{3D47D4A0-FF99-43E3-B08F-6A68458B2280}" srcOrd="3" destOrd="0" presId="urn:microsoft.com/office/officeart/2018/5/layout/IconCircleLabelList"/>
    <dgm:cxn modelId="{AF9F2F8E-98E2-D142-B7C7-D28770897486}" type="presParOf" srcId="{2C873783-85EF-47DB-B551-A37342A4FD7E}" destId="{52AAEB9F-18D9-443A-B78B-13A9594E5A23}" srcOrd="7" destOrd="0" presId="urn:microsoft.com/office/officeart/2018/5/layout/IconCircleLabelList"/>
    <dgm:cxn modelId="{C7F904C2-6264-A840-A303-D269869C11F0}" type="presParOf" srcId="{2C873783-85EF-47DB-B551-A37342A4FD7E}" destId="{8E089EC9-41CC-4CE2-BABB-8322A251876C}" srcOrd="8" destOrd="0" presId="urn:microsoft.com/office/officeart/2018/5/layout/IconCircleLabelList"/>
    <dgm:cxn modelId="{B562824F-0A14-C941-BC1C-76E519285F8F}" type="presParOf" srcId="{8E089EC9-41CC-4CE2-BABB-8322A251876C}" destId="{982F4EC9-F4D0-48FF-995B-43B565707DA6}" srcOrd="0" destOrd="0" presId="urn:microsoft.com/office/officeart/2018/5/layout/IconCircleLabelList"/>
    <dgm:cxn modelId="{8BCC2D80-C782-CF4A-AD3D-A3A1C88C9D92}" type="presParOf" srcId="{8E089EC9-41CC-4CE2-BABB-8322A251876C}" destId="{0C831EF9-5126-41F8-990D-38AB5600A385}" srcOrd="1" destOrd="0" presId="urn:microsoft.com/office/officeart/2018/5/layout/IconCircleLabelList"/>
    <dgm:cxn modelId="{0632CC6E-34C0-8445-A1D9-7C2479E37289}" type="presParOf" srcId="{8E089EC9-41CC-4CE2-BABB-8322A251876C}" destId="{188859BA-AD5C-467B-8655-F4385DE5D643}" srcOrd="2" destOrd="0" presId="urn:microsoft.com/office/officeart/2018/5/layout/IconCircleLabelList"/>
    <dgm:cxn modelId="{3FE2350A-E0ED-6047-A977-ADB800FDFCE0}" type="presParOf" srcId="{8E089EC9-41CC-4CE2-BABB-8322A251876C}" destId="{FBF3E9CB-1B2E-4126-BF78-72974C7336F4}" srcOrd="3" destOrd="0" presId="urn:microsoft.com/office/officeart/2018/5/layout/IconCircleLabelList"/>
    <dgm:cxn modelId="{9C8E799D-8DBB-9E4D-920E-1E119606C144}" type="presParOf" srcId="{2C873783-85EF-47DB-B551-A37342A4FD7E}" destId="{0F9EBB04-668B-4E4B-8005-248B81B1A9AB}" srcOrd="9" destOrd="0" presId="urn:microsoft.com/office/officeart/2018/5/layout/IconCircleLabelList"/>
    <dgm:cxn modelId="{8617B58B-BAF8-7748-898D-AE2BFBBBCA77}" type="presParOf" srcId="{2C873783-85EF-47DB-B551-A37342A4FD7E}" destId="{1EAE23DB-0C02-42ED-AA90-30080EFEAEB1}" srcOrd="10" destOrd="0" presId="urn:microsoft.com/office/officeart/2018/5/layout/IconCircleLabelList"/>
    <dgm:cxn modelId="{D1CB3A3F-7986-1647-BF41-8422FB03E0E6}" type="presParOf" srcId="{1EAE23DB-0C02-42ED-AA90-30080EFEAEB1}" destId="{95EFA05F-B9A7-4E66-9827-EF7FD99AE56D}" srcOrd="0" destOrd="0" presId="urn:microsoft.com/office/officeart/2018/5/layout/IconCircleLabelList"/>
    <dgm:cxn modelId="{1C30EF1C-7BA2-8847-B076-2183ED831636}" type="presParOf" srcId="{1EAE23DB-0C02-42ED-AA90-30080EFEAEB1}" destId="{5ECFB244-AC6B-4676-B3D0-E24A1A7EA5E5}" srcOrd="1" destOrd="0" presId="urn:microsoft.com/office/officeart/2018/5/layout/IconCircleLabelList"/>
    <dgm:cxn modelId="{506139F9-D6FE-584C-B178-7ECEB0E208CE}" type="presParOf" srcId="{1EAE23DB-0C02-42ED-AA90-30080EFEAEB1}" destId="{47C3EB3C-B23C-4E14-A9BD-F0AD35CFB00A}" srcOrd="2" destOrd="0" presId="urn:microsoft.com/office/officeart/2018/5/layout/IconCircleLabelList"/>
    <dgm:cxn modelId="{D568AC83-862F-BB4A-BF79-BA7DF3F9B8F0}" type="presParOf" srcId="{1EAE23DB-0C02-42ED-AA90-30080EFEAEB1}" destId="{EFD2E346-10EA-4D96-9F52-334B8B4347DD}" srcOrd="3" destOrd="0" presId="urn:microsoft.com/office/officeart/2018/5/layout/IconCircleLabel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497B4BF-D774-7142-ADC8-3985F12BDD3B}">
      <dsp:nvSpPr>
        <dsp:cNvPr id="0" name=""/>
        <dsp:cNvSpPr/>
      </dsp:nvSpPr>
      <dsp:spPr>
        <a:xfrm>
          <a:off x="0" y="22154"/>
          <a:ext cx="6055450" cy="1325171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9540" tIns="129540" rIns="129540" bIns="129540" numCol="1" spcCol="1270" anchor="ctr" anchorCtr="0">
          <a:noAutofit/>
        </a:bodyPr>
        <a:lstStyle/>
        <a:p>
          <a:pPr marL="0" lvl="0" indent="0" algn="l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3400" kern="1200" dirty="0"/>
            <a:t>Spartelen, om je heen slaan</a:t>
          </a:r>
          <a:endParaRPr lang="en-US" sz="3400" kern="1200" dirty="0"/>
        </a:p>
      </dsp:txBody>
      <dsp:txXfrm>
        <a:off x="64690" y="86844"/>
        <a:ext cx="5926070" cy="1195791"/>
      </dsp:txXfrm>
    </dsp:sp>
    <dsp:sp modelId="{D093EB59-99EE-CB48-A1B2-689124048487}">
      <dsp:nvSpPr>
        <dsp:cNvPr id="0" name=""/>
        <dsp:cNvSpPr/>
      </dsp:nvSpPr>
      <dsp:spPr>
        <a:xfrm>
          <a:off x="0" y="1445246"/>
          <a:ext cx="6055450" cy="1325171"/>
        </a:xfrm>
        <a:prstGeom prst="roundRect">
          <a:avLst/>
        </a:prstGeom>
        <a:solidFill>
          <a:schemeClr val="accent2">
            <a:hueOff val="-491914"/>
            <a:satOff val="-2150"/>
            <a:lumOff val="78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9540" tIns="129540" rIns="129540" bIns="129540" numCol="1" spcCol="1270" anchor="ctr" anchorCtr="0">
          <a:noAutofit/>
        </a:bodyPr>
        <a:lstStyle/>
        <a:p>
          <a:pPr marL="0" lvl="0" indent="0" algn="l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3400" kern="1200"/>
            <a:t>In paniek raken</a:t>
          </a:r>
          <a:endParaRPr lang="en-US" sz="3400" kern="1200"/>
        </a:p>
      </dsp:txBody>
      <dsp:txXfrm>
        <a:off x="64690" y="1509936"/>
        <a:ext cx="5926070" cy="1195791"/>
      </dsp:txXfrm>
    </dsp:sp>
    <dsp:sp modelId="{DE2581CE-ADF0-1240-93A5-6E3E91376BD6}">
      <dsp:nvSpPr>
        <dsp:cNvPr id="0" name=""/>
        <dsp:cNvSpPr/>
      </dsp:nvSpPr>
      <dsp:spPr>
        <a:xfrm>
          <a:off x="0" y="2868337"/>
          <a:ext cx="6055450" cy="1325171"/>
        </a:xfrm>
        <a:prstGeom prst="roundRect">
          <a:avLst/>
        </a:prstGeom>
        <a:solidFill>
          <a:schemeClr val="accent2">
            <a:hueOff val="-983828"/>
            <a:satOff val="-4301"/>
            <a:lumOff val="1569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9540" tIns="129540" rIns="129540" bIns="129540" numCol="1" spcCol="1270" anchor="ctr" anchorCtr="0">
          <a:noAutofit/>
        </a:bodyPr>
        <a:lstStyle/>
        <a:p>
          <a:pPr marL="0" lvl="0" indent="0" algn="l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3400" kern="1200"/>
            <a:t>Je verzetten</a:t>
          </a:r>
          <a:endParaRPr lang="en-US" sz="3400" kern="1200"/>
        </a:p>
      </dsp:txBody>
      <dsp:txXfrm>
        <a:off x="64690" y="2933027"/>
        <a:ext cx="5926070" cy="1195791"/>
      </dsp:txXfrm>
    </dsp:sp>
    <dsp:sp modelId="{8676B1EF-16B9-674A-BB03-D19E43A9E7C3}">
      <dsp:nvSpPr>
        <dsp:cNvPr id="0" name=""/>
        <dsp:cNvSpPr/>
      </dsp:nvSpPr>
      <dsp:spPr>
        <a:xfrm>
          <a:off x="0" y="4291428"/>
          <a:ext cx="6055450" cy="1325171"/>
        </a:xfrm>
        <a:prstGeom prst="roundRect">
          <a:avLst/>
        </a:prstGeom>
        <a:solidFill>
          <a:schemeClr val="accent2">
            <a:hueOff val="-1475742"/>
            <a:satOff val="-6451"/>
            <a:lumOff val="235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9540" tIns="129540" rIns="129540" bIns="129540" numCol="1" spcCol="1270" anchor="ctr" anchorCtr="0">
          <a:noAutofit/>
        </a:bodyPr>
        <a:lstStyle/>
        <a:p>
          <a:pPr marL="0" lvl="0" indent="0" algn="l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3400" kern="1200" dirty="0"/>
            <a:t>Oftewel je natuurlijke (</a:t>
          </a:r>
          <a:r>
            <a:rPr lang="nl-NL" sz="3400" kern="1200" dirty="0" err="1"/>
            <a:t>overlevings</a:t>
          </a:r>
          <a:r>
            <a:rPr lang="nl-NL" sz="3400" kern="1200" dirty="0"/>
            <a:t>)instinct volgen</a:t>
          </a:r>
          <a:endParaRPr lang="en-US" sz="3400" kern="1200" dirty="0"/>
        </a:p>
      </dsp:txBody>
      <dsp:txXfrm>
        <a:off x="64690" y="4356118"/>
        <a:ext cx="5926070" cy="1195791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3B4F669-FC7E-8346-9AE1-F7ECAA90D573}">
      <dsp:nvSpPr>
        <dsp:cNvPr id="0" name=""/>
        <dsp:cNvSpPr/>
      </dsp:nvSpPr>
      <dsp:spPr>
        <a:xfrm>
          <a:off x="0" y="9904"/>
          <a:ext cx="10381205" cy="74353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3100" kern="1200" dirty="0"/>
            <a:t>Zelfvertrouwen</a:t>
          </a:r>
          <a:endParaRPr lang="en-US" sz="3100" kern="1200" dirty="0"/>
        </a:p>
      </dsp:txBody>
      <dsp:txXfrm>
        <a:off x="36296" y="46200"/>
        <a:ext cx="10308613" cy="670943"/>
      </dsp:txXfrm>
    </dsp:sp>
    <dsp:sp modelId="{2F1AC0D5-88E5-034A-A6D6-78E9A439F1D5}">
      <dsp:nvSpPr>
        <dsp:cNvPr id="0" name=""/>
        <dsp:cNvSpPr/>
      </dsp:nvSpPr>
      <dsp:spPr>
        <a:xfrm>
          <a:off x="0" y="842719"/>
          <a:ext cx="10381205" cy="74353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 dirty="0"/>
            <a:t>Rust</a:t>
          </a:r>
        </a:p>
      </dsp:txBody>
      <dsp:txXfrm>
        <a:off x="36296" y="879015"/>
        <a:ext cx="10308613" cy="670943"/>
      </dsp:txXfrm>
    </dsp:sp>
    <dsp:sp modelId="{83015C25-5034-F54A-8EB7-62FC392B92C9}">
      <dsp:nvSpPr>
        <dsp:cNvPr id="0" name=""/>
        <dsp:cNvSpPr/>
      </dsp:nvSpPr>
      <dsp:spPr>
        <a:xfrm>
          <a:off x="0" y="1675534"/>
          <a:ext cx="10381205" cy="74353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3100" kern="1200" dirty="0"/>
            <a:t>Vreugde, genieten</a:t>
          </a:r>
          <a:endParaRPr lang="en-US" sz="3100" kern="1200" dirty="0"/>
        </a:p>
      </dsp:txBody>
      <dsp:txXfrm>
        <a:off x="36296" y="1711830"/>
        <a:ext cx="10308613" cy="670943"/>
      </dsp:txXfrm>
    </dsp:sp>
    <dsp:sp modelId="{AFE80E67-E39C-8E41-950C-8CFC46792325}">
      <dsp:nvSpPr>
        <dsp:cNvPr id="0" name=""/>
        <dsp:cNvSpPr/>
      </dsp:nvSpPr>
      <dsp:spPr>
        <a:xfrm>
          <a:off x="0" y="2508349"/>
          <a:ext cx="10381205" cy="74353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3100" kern="1200" dirty="0"/>
            <a:t>Tijd</a:t>
          </a:r>
          <a:endParaRPr lang="en-US" sz="3100" kern="1200" dirty="0"/>
        </a:p>
      </dsp:txBody>
      <dsp:txXfrm>
        <a:off x="36296" y="2544645"/>
        <a:ext cx="10308613" cy="670943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0C59088-90FB-224E-ACF5-757A21100648}">
      <dsp:nvSpPr>
        <dsp:cNvPr id="0" name=""/>
        <dsp:cNvSpPr/>
      </dsp:nvSpPr>
      <dsp:spPr>
        <a:xfrm>
          <a:off x="0" y="562177"/>
          <a:ext cx="6055450" cy="219960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marL="0" lvl="0" indent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4000" kern="1200"/>
            <a:t>De ziekte accepteren, maar alleen als je in remissie bent</a:t>
          </a:r>
          <a:endParaRPr lang="en-US" sz="4000" kern="1200"/>
        </a:p>
      </dsp:txBody>
      <dsp:txXfrm>
        <a:off x="107376" y="669553"/>
        <a:ext cx="5840698" cy="1984848"/>
      </dsp:txXfrm>
    </dsp:sp>
    <dsp:sp modelId="{F0A558DE-211C-D44F-B581-01CF5737DD42}">
      <dsp:nvSpPr>
        <dsp:cNvPr id="0" name=""/>
        <dsp:cNvSpPr/>
      </dsp:nvSpPr>
      <dsp:spPr>
        <a:xfrm>
          <a:off x="0" y="2876977"/>
          <a:ext cx="6055450" cy="2199600"/>
        </a:xfrm>
        <a:prstGeom prst="roundRect">
          <a:avLst/>
        </a:prstGeom>
        <a:solidFill>
          <a:schemeClr val="accent2">
            <a:hueOff val="-1475742"/>
            <a:satOff val="-6451"/>
            <a:lumOff val="235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marL="0" lvl="0" indent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4000" kern="1200"/>
            <a:t>Elke keer schrikken en in het verzet schieten als er een opvlamming komt</a:t>
          </a:r>
          <a:endParaRPr lang="en-US" sz="4000" kern="1200"/>
        </a:p>
      </dsp:txBody>
      <dsp:txXfrm>
        <a:off x="107376" y="2984353"/>
        <a:ext cx="5840698" cy="1984848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A8B82EA-99AE-E24C-97C3-CE361C9A2E44}">
      <dsp:nvSpPr>
        <dsp:cNvPr id="0" name=""/>
        <dsp:cNvSpPr/>
      </dsp:nvSpPr>
      <dsp:spPr>
        <a:xfrm>
          <a:off x="0" y="0"/>
          <a:ext cx="8304530" cy="717708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900" kern="1200"/>
            <a:t>Meer acceptatie = ontspanning, loslaten wat je niet kunt veranderen</a:t>
          </a:r>
          <a:endParaRPr lang="en-US" sz="1900" kern="1200"/>
        </a:p>
      </dsp:txBody>
      <dsp:txXfrm>
        <a:off x="21021" y="21021"/>
        <a:ext cx="7469420" cy="675666"/>
      </dsp:txXfrm>
    </dsp:sp>
    <dsp:sp modelId="{FCF48A06-3857-8442-AEBF-81151FA06AA7}">
      <dsp:nvSpPr>
        <dsp:cNvPr id="0" name=""/>
        <dsp:cNvSpPr/>
      </dsp:nvSpPr>
      <dsp:spPr>
        <a:xfrm>
          <a:off x="695504" y="848201"/>
          <a:ext cx="8304530" cy="717708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900" kern="1200"/>
            <a:t>Verzet geeft stress, en dat kost energie: meer vermoeidheid</a:t>
          </a:r>
          <a:endParaRPr lang="en-US" sz="1900" kern="1200"/>
        </a:p>
      </dsp:txBody>
      <dsp:txXfrm>
        <a:off x="716525" y="869222"/>
        <a:ext cx="7100473" cy="675666"/>
      </dsp:txXfrm>
    </dsp:sp>
    <dsp:sp modelId="{1C4CABD5-6403-7343-B3F8-EA5AA072E8BD}">
      <dsp:nvSpPr>
        <dsp:cNvPr id="0" name=""/>
        <dsp:cNvSpPr/>
      </dsp:nvSpPr>
      <dsp:spPr>
        <a:xfrm>
          <a:off x="1380628" y="1696402"/>
          <a:ext cx="8304530" cy="717708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900" kern="1200"/>
            <a:t>Geef het verzet op en krijg meer energie voor dingen die je belangrijk vindt.</a:t>
          </a:r>
          <a:endParaRPr lang="en-US" sz="1900" kern="1200"/>
        </a:p>
      </dsp:txBody>
      <dsp:txXfrm>
        <a:off x="1401649" y="1717423"/>
        <a:ext cx="7110853" cy="675666"/>
      </dsp:txXfrm>
    </dsp:sp>
    <dsp:sp modelId="{7BD2403A-4E32-C545-832E-28972F8C47C5}">
      <dsp:nvSpPr>
        <dsp:cNvPr id="0" name=""/>
        <dsp:cNvSpPr/>
      </dsp:nvSpPr>
      <dsp:spPr>
        <a:xfrm>
          <a:off x="2076132" y="2544604"/>
          <a:ext cx="8304530" cy="717708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900" kern="1200"/>
            <a:t>Dat brengt je in een fijnere mentale staat en vaak zelfs een fysieke</a:t>
          </a:r>
          <a:endParaRPr lang="en-US" sz="1900" kern="1200"/>
        </a:p>
      </dsp:txBody>
      <dsp:txXfrm>
        <a:off x="2097153" y="2565625"/>
        <a:ext cx="7100473" cy="675666"/>
      </dsp:txXfrm>
    </dsp:sp>
    <dsp:sp modelId="{D3E3C137-04E3-2A45-A183-A23925022876}">
      <dsp:nvSpPr>
        <dsp:cNvPr id="0" name=""/>
        <dsp:cNvSpPr/>
      </dsp:nvSpPr>
      <dsp:spPr>
        <a:xfrm>
          <a:off x="7838019" y="549699"/>
          <a:ext cx="466510" cy="466510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100" kern="1200"/>
        </a:p>
      </dsp:txBody>
      <dsp:txXfrm>
        <a:off x="7942984" y="549699"/>
        <a:ext cx="256580" cy="351049"/>
      </dsp:txXfrm>
    </dsp:sp>
    <dsp:sp modelId="{FB5CDC2B-FD34-5C4F-9246-274F07C3FE47}">
      <dsp:nvSpPr>
        <dsp:cNvPr id="0" name=""/>
        <dsp:cNvSpPr/>
      </dsp:nvSpPr>
      <dsp:spPr>
        <a:xfrm>
          <a:off x="8533524" y="1397901"/>
          <a:ext cx="466510" cy="466510"/>
        </a:xfrm>
        <a:prstGeom prst="downArrow">
          <a:avLst>
            <a:gd name="adj1" fmla="val 55000"/>
            <a:gd name="adj2" fmla="val 45000"/>
          </a:avLst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100" kern="1200"/>
        </a:p>
      </dsp:txBody>
      <dsp:txXfrm>
        <a:off x="8638489" y="1397901"/>
        <a:ext cx="256580" cy="351049"/>
      </dsp:txXfrm>
    </dsp:sp>
    <dsp:sp modelId="{55B1D758-16B4-7247-82E0-E4404B5F445A}">
      <dsp:nvSpPr>
        <dsp:cNvPr id="0" name=""/>
        <dsp:cNvSpPr/>
      </dsp:nvSpPr>
      <dsp:spPr>
        <a:xfrm>
          <a:off x="9218647" y="2246102"/>
          <a:ext cx="466510" cy="466510"/>
        </a:xfrm>
        <a:prstGeom prst="downArrow">
          <a:avLst>
            <a:gd name="adj1" fmla="val 55000"/>
            <a:gd name="adj2" fmla="val 45000"/>
          </a:avLst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100" kern="1200"/>
        </a:p>
      </dsp:txBody>
      <dsp:txXfrm>
        <a:off x="9323612" y="2246102"/>
        <a:ext cx="256580" cy="351049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E660F21-4954-43BC-8EAC-3D436D2D63D6}">
      <dsp:nvSpPr>
        <dsp:cNvPr id="0" name=""/>
        <dsp:cNvSpPr/>
      </dsp:nvSpPr>
      <dsp:spPr>
        <a:xfrm>
          <a:off x="611581" y="33656"/>
          <a:ext cx="1887187" cy="1887187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80E7D4D-7A79-47B5-BD84-9A92215997BA}">
      <dsp:nvSpPr>
        <dsp:cNvPr id="0" name=""/>
        <dsp:cNvSpPr/>
      </dsp:nvSpPr>
      <dsp:spPr>
        <a:xfrm>
          <a:off x="1013768" y="435843"/>
          <a:ext cx="1082812" cy="1082812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56B9DFE-4E5F-404E-8872-C026599FB069}">
      <dsp:nvSpPr>
        <dsp:cNvPr id="0" name=""/>
        <dsp:cNvSpPr/>
      </dsp:nvSpPr>
      <dsp:spPr>
        <a:xfrm>
          <a:off x="8300" y="2508656"/>
          <a:ext cx="309375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nl-NL" sz="1700" kern="1200" dirty="0"/>
            <a:t>Coaching, psychosociaal werk, online training, ACT-therapie, mindfulness</a:t>
          </a:r>
          <a:endParaRPr lang="en-US" sz="1700" kern="1200" dirty="0"/>
        </a:p>
      </dsp:txBody>
      <dsp:txXfrm>
        <a:off x="8300" y="2508656"/>
        <a:ext cx="3093750" cy="720000"/>
      </dsp:txXfrm>
    </dsp:sp>
    <dsp:sp modelId="{C1C13BB8-3E91-452E-8555-7B0478863500}">
      <dsp:nvSpPr>
        <dsp:cNvPr id="0" name=""/>
        <dsp:cNvSpPr/>
      </dsp:nvSpPr>
      <dsp:spPr>
        <a:xfrm>
          <a:off x="4246737" y="33656"/>
          <a:ext cx="1887187" cy="1887187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F6E2809-C535-4F6B-A1E8-1CE27B3297C0}">
      <dsp:nvSpPr>
        <dsp:cNvPr id="0" name=""/>
        <dsp:cNvSpPr/>
      </dsp:nvSpPr>
      <dsp:spPr>
        <a:xfrm>
          <a:off x="4648925" y="435843"/>
          <a:ext cx="1082812" cy="1082812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75A6575-0231-40B6-8546-2D62BC89AF82}">
      <dsp:nvSpPr>
        <dsp:cNvPr id="0" name=""/>
        <dsp:cNvSpPr/>
      </dsp:nvSpPr>
      <dsp:spPr>
        <a:xfrm>
          <a:off x="3643456" y="2508656"/>
          <a:ext cx="309375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nl-NL" sz="1700" kern="1200" dirty="0"/>
            <a:t>Eenvoudige, doeltreffende methoden in het hier en nu</a:t>
          </a:r>
          <a:endParaRPr lang="en-US" sz="1700" kern="1200" dirty="0"/>
        </a:p>
      </dsp:txBody>
      <dsp:txXfrm>
        <a:off x="3643456" y="2508656"/>
        <a:ext cx="3093750" cy="720000"/>
      </dsp:txXfrm>
    </dsp:sp>
    <dsp:sp modelId="{FC655093-D36A-443D-9CDD-AC523C73871F}">
      <dsp:nvSpPr>
        <dsp:cNvPr id="0" name=""/>
        <dsp:cNvSpPr/>
      </dsp:nvSpPr>
      <dsp:spPr>
        <a:xfrm>
          <a:off x="7881894" y="33656"/>
          <a:ext cx="1887187" cy="1887187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470B6BD-AF61-4B71-BCF3-BF370328205C}">
      <dsp:nvSpPr>
        <dsp:cNvPr id="0" name=""/>
        <dsp:cNvSpPr/>
      </dsp:nvSpPr>
      <dsp:spPr>
        <a:xfrm>
          <a:off x="8284081" y="435843"/>
          <a:ext cx="1082812" cy="1082812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338869D-364A-4B46-94C9-DD18533FA381}">
      <dsp:nvSpPr>
        <dsp:cNvPr id="0" name=""/>
        <dsp:cNvSpPr/>
      </dsp:nvSpPr>
      <dsp:spPr>
        <a:xfrm>
          <a:off x="7278612" y="2508656"/>
          <a:ext cx="309375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nl-NL" sz="1700" kern="1200" dirty="0"/>
            <a:t>Vijf à zes sessies in zo’n drie maanden tijd</a:t>
          </a:r>
          <a:endParaRPr lang="en-US" sz="1700" kern="1200" dirty="0"/>
        </a:p>
      </dsp:txBody>
      <dsp:txXfrm>
        <a:off x="7278612" y="2508656"/>
        <a:ext cx="3093750" cy="72000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4CE28D6-B17F-E042-B174-46CE1E6E1081}">
      <dsp:nvSpPr>
        <dsp:cNvPr id="0" name=""/>
        <dsp:cNvSpPr/>
      </dsp:nvSpPr>
      <dsp:spPr>
        <a:xfrm>
          <a:off x="3041" y="826822"/>
          <a:ext cx="2171537" cy="137892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7E7439F-A0D7-6646-B5CF-358E3C7D7B5B}">
      <dsp:nvSpPr>
        <dsp:cNvPr id="0" name=""/>
        <dsp:cNvSpPr/>
      </dsp:nvSpPr>
      <dsp:spPr>
        <a:xfrm>
          <a:off x="244323" y="1056040"/>
          <a:ext cx="2171537" cy="137892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2200" kern="1200" dirty="0"/>
            <a:t>Je komt erin terecht</a:t>
          </a:r>
          <a:endParaRPr lang="en-US" sz="2200" kern="1200" dirty="0"/>
        </a:p>
      </dsp:txBody>
      <dsp:txXfrm>
        <a:off x="284710" y="1096427"/>
        <a:ext cx="2090763" cy="1298152"/>
      </dsp:txXfrm>
    </dsp:sp>
    <dsp:sp modelId="{9CB40C15-04E0-0D40-8A5F-3D71B099790F}">
      <dsp:nvSpPr>
        <dsp:cNvPr id="0" name=""/>
        <dsp:cNvSpPr/>
      </dsp:nvSpPr>
      <dsp:spPr>
        <a:xfrm>
          <a:off x="2657142" y="826822"/>
          <a:ext cx="2171537" cy="137892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6218EF6-FB87-844A-AAD3-9388CA8ACFBA}">
      <dsp:nvSpPr>
        <dsp:cNvPr id="0" name=""/>
        <dsp:cNvSpPr/>
      </dsp:nvSpPr>
      <dsp:spPr>
        <a:xfrm>
          <a:off x="2898424" y="1056040"/>
          <a:ext cx="2171537" cy="137892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2200" kern="1200" dirty="0"/>
            <a:t>Het is niet leuk</a:t>
          </a:r>
          <a:endParaRPr lang="en-US" sz="2200" kern="1200" dirty="0"/>
        </a:p>
      </dsp:txBody>
      <dsp:txXfrm>
        <a:off x="2938811" y="1096427"/>
        <a:ext cx="2090763" cy="1298152"/>
      </dsp:txXfrm>
    </dsp:sp>
    <dsp:sp modelId="{1B6610DC-381A-2C42-BB37-41A3718485F9}">
      <dsp:nvSpPr>
        <dsp:cNvPr id="0" name=""/>
        <dsp:cNvSpPr/>
      </dsp:nvSpPr>
      <dsp:spPr>
        <a:xfrm>
          <a:off x="5311243" y="826822"/>
          <a:ext cx="2171537" cy="137892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CD03FF4-35A2-AE46-B4DC-F1D9ACA02ACA}">
      <dsp:nvSpPr>
        <dsp:cNvPr id="0" name=""/>
        <dsp:cNvSpPr/>
      </dsp:nvSpPr>
      <dsp:spPr>
        <a:xfrm>
          <a:off x="5552525" y="1056040"/>
          <a:ext cx="2171537" cy="137892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2200" kern="1200"/>
            <a:t>Je wil het niet</a:t>
          </a:r>
        </a:p>
      </dsp:txBody>
      <dsp:txXfrm>
        <a:off x="5592912" y="1096427"/>
        <a:ext cx="2090763" cy="1298152"/>
      </dsp:txXfrm>
    </dsp:sp>
    <dsp:sp modelId="{816C3D97-805F-9549-A4DA-AC3EFC28925E}">
      <dsp:nvSpPr>
        <dsp:cNvPr id="0" name=""/>
        <dsp:cNvSpPr/>
      </dsp:nvSpPr>
      <dsp:spPr>
        <a:xfrm>
          <a:off x="7965344" y="826822"/>
          <a:ext cx="2171537" cy="137892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FE64CF5-DCAD-E742-960D-E80A3AD630E1}">
      <dsp:nvSpPr>
        <dsp:cNvPr id="0" name=""/>
        <dsp:cNvSpPr/>
      </dsp:nvSpPr>
      <dsp:spPr>
        <a:xfrm>
          <a:off x="8206626" y="1056040"/>
          <a:ext cx="2171537" cy="137892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2200" kern="1200" dirty="0"/>
            <a:t>(In eerste instantie) verzet je je ertegen</a:t>
          </a:r>
          <a:endParaRPr lang="en-US" sz="2200" kern="1200" dirty="0"/>
        </a:p>
      </dsp:txBody>
      <dsp:txXfrm>
        <a:off x="8247013" y="1096427"/>
        <a:ext cx="2090763" cy="1298152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3AFC425-17D8-6A4E-99CC-04F804DE46D1}">
      <dsp:nvSpPr>
        <dsp:cNvPr id="0" name=""/>
        <dsp:cNvSpPr/>
      </dsp:nvSpPr>
      <dsp:spPr>
        <a:xfrm>
          <a:off x="3944889" y="58641"/>
          <a:ext cx="2508998" cy="1505398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900" kern="1200" dirty="0"/>
            <a:t>Kunnen ‘zijn’ met de ziekte en alles wat daarbij komt kijken</a:t>
          </a:r>
          <a:endParaRPr lang="en-US" sz="1900" kern="1200" dirty="0"/>
        </a:p>
      </dsp:txBody>
      <dsp:txXfrm>
        <a:off x="3944889" y="58641"/>
        <a:ext cx="2508998" cy="1505398"/>
      </dsp:txXfrm>
    </dsp:sp>
    <dsp:sp modelId="{D9A20A3E-F421-184A-9F2C-93D161302F91}">
      <dsp:nvSpPr>
        <dsp:cNvPr id="0" name=""/>
        <dsp:cNvSpPr/>
      </dsp:nvSpPr>
      <dsp:spPr>
        <a:xfrm>
          <a:off x="1192619" y="58641"/>
          <a:ext cx="2508998" cy="1505398"/>
        </a:xfrm>
        <a:prstGeom prst="rect">
          <a:avLst/>
        </a:prstGeom>
        <a:solidFill>
          <a:schemeClr val="accent2">
            <a:hueOff val="-368936"/>
            <a:satOff val="-1613"/>
            <a:lumOff val="58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900" kern="1200" dirty="0"/>
            <a:t>Stoppen met vechten tegen datgene wat je niet kunt veranderen</a:t>
          </a:r>
        </a:p>
      </dsp:txBody>
      <dsp:txXfrm>
        <a:off x="1192619" y="58641"/>
        <a:ext cx="2508998" cy="1505398"/>
      </dsp:txXfrm>
    </dsp:sp>
    <dsp:sp modelId="{E69D0CD9-E4E1-F74A-898F-396B55CF9E19}">
      <dsp:nvSpPr>
        <dsp:cNvPr id="0" name=""/>
        <dsp:cNvSpPr/>
      </dsp:nvSpPr>
      <dsp:spPr>
        <a:xfrm>
          <a:off x="6695730" y="58641"/>
          <a:ext cx="2508998" cy="1505398"/>
        </a:xfrm>
        <a:prstGeom prst="rect">
          <a:avLst/>
        </a:prstGeom>
        <a:solidFill>
          <a:schemeClr val="accent2">
            <a:hueOff val="-737871"/>
            <a:satOff val="-3225"/>
            <a:lumOff val="117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900" kern="1200" dirty="0"/>
            <a:t>Kunnen ‘zijn’ met angst, pijn en belemmerende overtuigingen</a:t>
          </a:r>
          <a:endParaRPr lang="en-US" sz="1900" kern="1200" dirty="0"/>
        </a:p>
      </dsp:txBody>
      <dsp:txXfrm>
        <a:off x="6695730" y="58641"/>
        <a:ext cx="2508998" cy="1505398"/>
      </dsp:txXfrm>
    </dsp:sp>
    <dsp:sp modelId="{EF8A5AE1-3B01-3C44-A713-C481413E2BA6}">
      <dsp:nvSpPr>
        <dsp:cNvPr id="0" name=""/>
        <dsp:cNvSpPr/>
      </dsp:nvSpPr>
      <dsp:spPr>
        <a:xfrm>
          <a:off x="2555883" y="1756606"/>
          <a:ext cx="2508998" cy="1505398"/>
        </a:xfrm>
        <a:prstGeom prst="rect">
          <a:avLst/>
        </a:prstGeom>
        <a:solidFill>
          <a:schemeClr val="accent2">
            <a:hueOff val="-1106807"/>
            <a:satOff val="-4838"/>
            <a:lumOff val="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900" kern="1200" dirty="0"/>
            <a:t>Wel balen (en rouwen), maar niet blijven hangen in niet-helpende gedachten, gevoel en gedrag</a:t>
          </a:r>
          <a:endParaRPr lang="en-US" sz="1900" kern="1200" dirty="0"/>
        </a:p>
      </dsp:txBody>
      <dsp:txXfrm>
        <a:off x="2555883" y="1756606"/>
        <a:ext cx="2508998" cy="1505398"/>
      </dsp:txXfrm>
    </dsp:sp>
    <dsp:sp modelId="{6AA36EB0-7AB9-1D4B-AF18-0EDAC077CB73}">
      <dsp:nvSpPr>
        <dsp:cNvPr id="0" name=""/>
        <dsp:cNvSpPr/>
      </dsp:nvSpPr>
      <dsp:spPr>
        <a:xfrm>
          <a:off x="5315781" y="1756606"/>
          <a:ext cx="2508998" cy="1505398"/>
        </a:xfrm>
        <a:prstGeom prst="rect">
          <a:avLst/>
        </a:prstGeom>
        <a:solidFill>
          <a:schemeClr val="accent2">
            <a:hueOff val="-1475742"/>
            <a:satOff val="-6451"/>
            <a:lumOff val="235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900" kern="1200" dirty="0"/>
            <a:t>Kortom: meebewegen met de ups &amp; downs van het leven met IBD</a:t>
          </a:r>
        </a:p>
      </dsp:txBody>
      <dsp:txXfrm>
        <a:off x="5315781" y="1756606"/>
        <a:ext cx="2508998" cy="1505398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6FF1419-76FB-3B47-8718-6C499E5BB55D}">
      <dsp:nvSpPr>
        <dsp:cNvPr id="0" name=""/>
        <dsp:cNvSpPr/>
      </dsp:nvSpPr>
      <dsp:spPr>
        <a:xfrm>
          <a:off x="0" y="12502"/>
          <a:ext cx="6055450" cy="2734875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0" tIns="190500" rIns="190500" bIns="190500" numCol="1" spcCol="1270" anchor="ctr" anchorCtr="0">
          <a:noAutofit/>
        </a:bodyPr>
        <a:lstStyle/>
        <a:p>
          <a:pPr marL="0" lvl="0" indent="0" algn="l" defTabSz="2222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5000" kern="1200" dirty="0"/>
            <a:t>Bij de pakken neerzitten </a:t>
          </a:r>
          <a:endParaRPr lang="en-US" sz="5000" kern="1200" dirty="0"/>
        </a:p>
      </dsp:txBody>
      <dsp:txXfrm>
        <a:off x="133506" y="146008"/>
        <a:ext cx="5788438" cy="2467863"/>
      </dsp:txXfrm>
    </dsp:sp>
    <dsp:sp modelId="{204E2434-FC52-F54A-8E36-D5C2F4640C64}">
      <dsp:nvSpPr>
        <dsp:cNvPr id="0" name=""/>
        <dsp:cNvSpPr/>
      </dsp:nvSpPr>
      <dsp:spPr>
        <a:xfrm>
          <a:off x="0" y="2891377"/>
          <a:ext cx="6055450" cy="2734875"/>
        </a:xfrm>
        <a:prstGeom prst="roundRect">
          <a:avLst/>
        </a:prstGeom>
        <a:solidFill>
          <a:schemeClr val="accent2">
            <a:hueOff val="-1475742"/>
            <a:satOff val="-6451"/>
            <a:lumOff val="235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0" tIns="190500" rIns="190500" bIns="190500" numCol="1" spcCol="1270" anchor="ctr" anchorCtr="0">
          <a:noAutofit/>
        </a:bodyPr>
        <a:lstStyle/>
        <a:p>
          <a:pPr marL="0" lvl="0" indent="0" algn="l" defTabSz="2222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5000" kern="1200" dirty="0"/>
            <a:t>Denken: ‘laat maar’ of ‘het heeft toch geen zin’</a:t>
          </a:r>
        </a:p>
      </dsp:txBody>
      <dsp:txXfrm>
        <a:off x="133506" y="3024883"/>
        <a:ext cx="5788438" cy="2467863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45E4A59-B3F4-6B40-947B-9C6928093B42}">
      <dsp:nvSpPr>
        <dsp:cNvPr id="0" name=""/>
        <dsp:cNvSpPr/>
      </dsp:nvSpPr>
      <dsp:spPr>
        <a:xfrm>
          <a:off x="0" y="9904"/>
          <a:ext cx="10381205" cy="74353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3100" kern="1200" dirty="0"/>
            <a:t>Energie – raakt vermoeid</a:t>
          </a:r>
          <a:endParaRPr lang="en-US" sz="3100" kern="1200" dirty="0"/>
        </a:p>
      </dsp:txBody>
      <dsp:txXfrm>
        <a:off x="36296" y="46200"/>
        <a:ext cx="10308613" cy="670943"/>
      </dsp:txXfrm>
    </dsp:sp>
    <dsp:sp modelId="{E991B0DA-877E-EE4F-9EB2-01EDA4354631}">
      <dsp:nvSpPr>
        <dsp:cNvPr id="0" name=""/>
        <dsp:cNvSpPr/>
      </dsp:nvSpPr>
      <dsp:spPr>
        <a:xfrm>
          <a:off x="0" y="842719"/>
          <a:ext cx="10381205" cy="74353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3100" kern="1200" dirty="0"/>
            <a:t>Soms zelfs uitgeput</a:t>
          </a:r>
          <a:endParaRPr lang="en-US" sz="3100" kern="1200" dirty="0"/>
        </a:p>
      </dsp:txBody>
      <dsp:txXfrm>
        <a:off x="36296" y="879015"/>
        <a:ext cx="10308613" cy="670943"/>
      </dsp:txXfrm>
    </dsp:sp>
    <dsp:sp modelId="{6F98A24B-2DDB-5A4A-9AE1-6CB0F18BE513}">
      <dsp:nvSpPr>
        <dsp:cNvPr id="0" name=""/>
        <dsp:cNvSpPr/>
      </dsp:nvSpPr>
      <dsp:spPr>
        <a:xfrm>
          <a:off x="0" y="1675534"/>
          <a:ext cx="10381205" cy="74353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3100" kern="1200"/>
            <a:t>Balans kwijt</a:t>
          </a:r>
          <a:endParaRPr lang="en-US" sz="3100" kern="1200"/>
        </a:p>
      </dsp:txBody>
      <dsp:txXfrm>
        <a:off x="36296" y="1711830"/>
        <a:ext cx="10308613" cy="670943"/>
      </dsp:txXfrm>
    </dsp:sp>
    <dsp:sp modelId="{AFF56B1F-7316-9948-A2FD-EF2BAD546945}">
      <dsp:nvSpPr>
        <dsp:cNvPr id="0" name=""/>
        <dsp:cNvSpPr/>
      </dsp:nvSpPr>
      <dsp:spPr>
        <a:xfrm>
          <a:off x="0" y="2508349"/>
          <a:ext cx="10381205" cy="74353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3100" kern="1200"/>
            <a:t>Ziekte verergert</a:t>
          </a:r>
          <a:endParaRPr lang="en-US" sz="3100" kern="1200"/>
        </a:p>
      </dsp:txBody>
      <dsp:txXfrm>
        <a:off x="36296" y="2544645"/>
        <a:ext cx="10308613" cy="670943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6A8F5C8-DC9A-EC46-A798-352E017A0AAE}">
      <dsp:nvSpPr>
        <dsp:cNvPr id="0" name=""/>
        <dsp:cNvSpPr/>
      </dsp:nvSpPr>
      <dsp:spPr>
        <a:xfrm>
          <a:off x="0" y="1217602"/>
          <a:ext cx="6055450" cy="1511055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0030" tIns="240030" rIns="240030" bIns="240030" numCol="1" spcCol="1270" anchor="ctr" anchorCtr="0">
          <a:noAutofit/>
        </a:bodyPr>
        <a:lstStyle/>
        <a:p>
          <a:pPr marL="0" lvl="0" indent="0" algn="l" defTabSz="2800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6300" kern="1200" dirty="0"/>
            <a:t>Hartenkoningin</a:t>
          </a:r>
        </a:p>
      </dsp:txBody>
      <dsp:txXfrm>
        <a:off x="73764" y="1291366"/>
        <a:ext cx="5907922" cy="1363527"/>
      </dsp:txXfrm>
    </dsp:sp>
    <dsp:sp modelId="{79D7ED8F-5E5E-2047-90E4-41F7AB4261E4}">
      <dsp:nvSpPr>
        <dsp:cNvPr id="0" name=""/>
        <dsp:cNvSpPr/>
      </dsp:nvSpPr>
      <dsp:spPr>
        <a:xfrm>
          <a:off x="0" y="2910097"/>
          <a:ext cx="6055450" cy="1511055"/>
        </a:xfrm>
        <a:prstGeom prst="roundRect">
          <a:avLst/>
        </a:prstGeom>
        <a:solidFill>
          <a:schemeClr val="accent2">
            <a:hueOff val="-1475742"/>
            <a:satOff val="-6451"/>
            <a:lumOff val="235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0030" tIns="240030" rIns="240030" bIns="240030" numCol="1" spcCol="1270" anchor="ctr" anchorCtr="0">
          <a:noAutofit/>
        </a:bodyPr>
        <a:lstStyle/>
        <a:p>
          <a:pPr marL="0" lvl="0" indent="0" algn="l" defTabSz="2800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6300" kern="1200" dirty="0" err="1"/>
            <a:t>Kalimero</a:t>
          </a:r>
          <a:endParaRPr lang="en-US" sz="6300" kern="1200" dirty="0"/>
        </a:p>
      </dsp:txBody>
      <dsp:txXfrm>
        <a:off x="73764" y="2983861"/>
        <a:ext cx="5907922" cy="1363527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DB04AB6-641B-814D-9CDC-259DF627E406}">
      <dsp:nvSpPr>
        <dsp:cNvPr id="0" name=""/>
        <dsp:cNvSpPr/>
      </dsp:nvSpPr>
      <dsp:spPr>
        <a:xfrm>
          <a:off x="0" y="410"/>
          <a:ext cx="9906000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5D4FA94-E5AD-4942-B98A-D9786D8CDD9B}">
      <dsp:nvSpPr>
        <dsp:cNvPr id="0" name=""/>
        <dsp:cNvSpPr/>
      </dsp:nvSpPr>
      <dsp:spPr>
        <a:xfrm>
          <a:off x="0" y="410"/>
          <a:ext cx="9906000" cy="67186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t" anchorCtr="0">
          <a:noAutofit/>
        </a:bodyPr>
        <a:lstStyle/>
        <a:p>
          <a:pPr marL="0" lvl="0" indent="0" algn="l" defTabSz="11112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2500" kern="1200" dirty="0"/>
            <a:t>Afleiding zoeken: doelloos op </a:t>
          </a:r>
          <a:r>
            <a:rPr lang="nl-NL" sz="2500" kern="1200" dirty="0" err="1"/>
            <a:t>social</a:t>
          </a:r>
          <a:r>
            <a:rPr lang="nl-NL" sz="2500" kern="1200" dirty="0"/>
            <a:t> media, </a:t>
          </a:r>
          <a:r>
            <a:rPr lang="nl-NL" sz="2500" kern="1200" dirty="0" err="1"/>
            <a:t>Netflix</a:t>
          </a:r>
          <a:r>
            <a:rPr lang="nl-NL" sz="2500" kern="1200" dirty="0"/>
            <a:t>, </a:t>
          </a:r>
          <a:r>
            <a:rPr lang="nl-NL" sz="2500" kern="1200" dirty="0" err="1"/>
            <a:t>Funda</a:t>
          </a:r>
          <a:r>
            <a:rPr lang="nl-NL" sz="2500" kern="1200" dirty="0"/>
            <a:t>, Marktplaats</a:t>
          </a:r>
          <a:endParaRPr lang="en-US" sz="2500" kern="1200" dirty="0"/>
        </a:p>
      </dsp:txBody>
      <dsp:txXfrm>
        <a:off x="0" y="410"/>
        <a:ext cx="9906000" cy="671864"/>
      </dsp:txXfrm>
    </dsp:sp>
    <dsp:sp modelId="{DB029FB1-C67C-954D-8F84-A2435252E349}">
      <dsp:nvSpPr>
        <dsp:cNvPr id="0" name=""/>
        <dsp:cNvSpPr/>
      </dsp:nvSpPr>
      <dsp:spPr>
        <a:xfrm>
          <a:off x="0" y="672274"/>
          <a:ext cx="9906000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68E9056-F841-364C-9DBC-1403811D3FE7}">
      <dsp:nvSpPr>
        <dsp:cNvPr id="0" name=""/>
        <dsp:cNvSpPr/>
      </dsp:nvSpPr>
      <dsp:spPr>
        <a:xfrm>
          <a:off x="0" y="672274"/>
          <a:ext cx="9906000" cy="67186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t" anchorCtr="0">
          <a:noAutofit/>
        </a:bodyPr>
        <a:lstStyle/>
        <a:p>
          <a:pPr marL="0" lvl="0" indent="0" algn="l" defTabSz="11112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2500" kern="1200" dirty="0"/>
            <a:t>Uitstellen en zelfs opgeven van dingen die je belangrijk vindt</a:t>
          </a:r>
          <a:endParaRPr lang="en-US" sz="2500" kern="1200" dirty="0"/>
        </a:p>
      </dsp:txBody>
      <dsp:txXfrm>
        <a:off x="0" y="672274"/>
        <a:ext cx="9906000" cy="671864"/>
      </dsp:txXfrm>
    </dsp:sp>
    <dsp:sp modelId="{47EC3911-B817-024A-B460-E7A733A9382D}">
      <dsp:nvSpPr>
        <dsp:cNvPr id="0" name=""/>
        <dsp:cNvSpPr/>
      </dsp:nvSpPr>
      <dsp:spPr>
        <a:xfrm>
          <a:off x="0" y="1344138"/>
          <a:ext cx="9906000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A1A32A9-A0AB-AF41-B5E4-8802C265089E}">
      <dsp:nvSpPr>
        <dsp:cNvPr id="0" name=""/>
        <dsp:cNvSpPr/>
      </dsp:nvSpPr>
      <dsp:spPr>
        <a:xfrm>
          <a:off x="0" y="1344138"/>
          <a:ext cx="9906000" cy="67186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t" anchorCtr="0">
          <a:noAutofit/>
        </a:bodyPr>
        <a:lstStyle/>
        <a:p>
          <a:pPr marL="0" lvl="0" indent="0" algn="l" defTabSz="11112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2500" kern="1200" dirty="0"/>
            <a:t>Piekeren, zorgen maken, fantaseren over ander leven</a:t>
          </a:r>
          <a:endParaRPr lang="en-US" sz="2500" kern="1200" dirty="0"/>
        </a:p>
      </dsp:txBody>
      <dsp:txXfrm>
        <a:off x="0" y="1344138"/>
        <a:ext cx="9906000" cy="671864"/>
      </dsp:txXfrm>
    </dsp:sp>
    <dsp:sp modelId="{1C767803-6636-3B41-AAC8-E296572BE814}">
      <dsp:nvSpPr>
        <dsp:cNvPr id="0" name=""/>
        <dsp:cNvSpPr/>
      </dsp:nvSpPr>
      <dsp:spPr>
        <a:xfrm>
          <a:off x="0" y="2016002"/>
          <a:ext cx="9906000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E571835-EEE9-B64F-BE2E-912E40308EDF}">
      <dsp:nvSpPr>
        <dsp:cNvPr id="0" name=""/>
        <dsp:cNvSpPr/>
      </dsp:nvSpPr>
      <dsp:spPr>
        <a:xfrm>
          <a:off x="0" y="2016002"/>
          <a:ext cx="9906000" cy="67186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t" anchorCtr="0">
          <a:noAutofit/>
        </a:bodyPr>
        <a:lstStyle/>
        <a:p>
          <a:pPr marL="0" lvl="0" indent="0" algn="l" defTabSz="11112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2500" kern="1200" dirty="0"/>
            <a:t>Verdoven, verslaving, zelfdestructie</a:t>
          </a:r>
          <a:endParaRPr lang="en-US" sz="2500" kern="1200" dirty="0"/>
        </a:p>
      </dsp:txBody>
      <dsp:txXfrm>
        <a:off x="0" y="2016002"/>
        <a:ext cx="9906000" cy="671864"/>
      </dsp:txXfrm>
    </dsp:sp>
    <dsp:sp modelId="{2079B1B3-5DA9-5D46-8A9D-5C0AA8E96DEC}">
      <dsp:nvSpPr>
        <dsp:cNvPr id="0" name=""/>
        <dsp:cNvSpPr/>
      </dsp:nvSpPr>
      <dsp:spPr>
        <a:xfrm>
          <a:off x="0" y="2687866"/>
          <a:ext cx="9906000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2FD2940-B4E0-BF48-B920-56B3B5BCCE7F}">
      <dsp:nvSpPr>
        <dsp:cNvPr id="0" name=""/>
        <dsp:cNvSpPr/>
      </dsp:nvSpPr>
      <dsp:spPr>
        <a:xfrm>
          <a:off x="0" y="2687866"/>
          <a:ext cx="9906000" cy="67186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t" anchorCtr="0">
          <a:noAutofit/>
        </a:bodyPr>
        <a:lstStyle/>
        <a:p>
          <a:pPr marL="0" lvl="0" indent="0" algn="l" defTabSz="11112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2500" kern="1200" dirty="0"/>
            <a:t>Relativeren, bagatelliseren: ‘anderen hebben het slechter dan ik’</a:t>
          </a:r>
          <a:endParaRPr lang="en-US" sz="2500" kern="1200" dirty="0"/>
        </a:p>
      </dsp:txBody>
      <dsp:txXfrm>
        <a:off x="0" y="2687866"/>
        <a:ext cx="9906000" cy="671864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3B4F669-FC7E-8346-9AE1-F7ECAA90D573}">
      <dsp:nvSpPr>
        <dsp:cNvPr id="0" name=""/>
        <dsp:cNvSpPr/>
      </dsp:nvSpPr>
      <dsp:spPr>
        <a:xfrm>
          <a:off x="0" y="9904"/>
          <a:ext cx="10381205" cy="74353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3100" kern="1200"/>
            <a:t>Veel energie</a:t>
          </a:r>
          <a:endParaRPr lang="en-US" sz="3100" kern="1200"/>
        </a:p>
      </dsp:txBody>
      <dsp:txXfrm>
        <a:off x="36296" y="46200"/>
        <a:ext cx="10308613" cy="670943"/>
      </dsp:txXfrm>
    </dsp:sp>
    <dsp:sp modelId="{2F1AC0D5-88E5-034A-A6D6-78E9A439F1D5}">
      <dsp:nvSpPr>
        <dsp:cNvPr id="0" name=""/>
        <dsp:cNvSpPr/>
      </dsp:nvSpPr>
      <dsp:spPr>
        <a:xfrm>
          <a:off x="0" y="842719"/>
          <a:ext cx="10381205" cy="74353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3100" kern="1200" dirty="0"/>
            <a:t>Tijd (voor leuke dingen)</a:t>
          </a:r>
          <a:endParaRPr lang="en-US" sz="3100" kern="1200" dirty="0"/>
        </a:p>
      </dsp:txBody>
      <dsp:txXfrm>
        <a:off x="36296" y="879015"/>
        <a:ext cx="10308613" cy="670943"/>
      </dsp:txXfrm>
    </dsp:sp>
    <dsp:sp modelId="{83015C25-5034-F54A-8EB7-62FC392B92C9}">
      <dsp:nvSpPr>
        <dsp:cNvPr id="0" name=""/>
        <dsp:cNvSpPr/>
      </dsp:nvSpPr>
      <dsp:spPr>
        <a:xfrm>
          <a:off x="0" y="1675534"/>
          <a:ext cx="10381205" cy="74353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3100" kern="1200"/>
            <a:t>Positiviteit</a:t>
          </a:r>
          <a:endParaRPr lang="en-US" sz="3100" kern="1200"/>
        </a:p>
      </dsp:txBody>
      <dsp:txXfrm>
        <a:off x="36296" y="1711830"/>
        <a:ext cx="10308613" cy="670943"/>
      </dsp:txXfrm>
    </dsp:sp>
    <dsp:sp modelId="{AFE80E67-E39C-8E41-950C-8CFC46792325}">
      <dsp:nvSpPr>
        <dsp:cNvPr id="0" name=""/>
        <dsp:cNvSpPr/>
      </dsp:nvSpPr>
      <dsp:spPr>
        <a:xfrm>
          <a:off x="0" y="2508349"/>
          <a:ext cx="10381205" cy="74353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3100" kern="1200"/>
            <a:t>Kracht</a:t>
          </a:r>
          <a:endParaRPr lang="en-US" sz="3100" kern="1200"/>
        </a:p>
      </dsp:txBody>
      <dsp:txXfrm>
        <a:off x="36296" y="2544645"/>
        <a:ext cx="10308613" cy="670943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906DF31-EB87-43BC-928F-FD9284152B5E}">
      <dsp:nvSpPr>
        <dsp:cNvPr id="0" name=""/>
        <dsp:cNvSpPr/>
      </dsp:nvSpPr>
      <dsp:spPr>
        <a:xfrm>
          <a:off x="294509" y="698496"/>
          <a:ext cx="916787" cy="916787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5DD2C32-FEA3-4E79-ABD8-724888DF682C}">
      <dsp:nvSpPr>
        <dsp:cNvPr id="0" name=""/>
        <dsp:cNvSpPr/>
      </dsp:nvSpPr>
      <dsp:spPr>
        <a:xfrm>
          <a:off x="489890" y="893877"/>
          <a:ext cx="526025" cy="526025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90D94CD-A824-48A8-9A2A-32F8385E2058}">
      <dsp:nvSpPr>
        <dsp:cNvPr id="0" name=""/>
        <dsp:cNvSpPr/>
      </dsp:nvSpPr>
      <dsp:spPr>
        <a:xfrm>
          <a:off x="1438" y="1900840"/>
          <a:ext cx="1502929" cy="60117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nl-NL" sz="1800" kern="1200"/>
            <a:t>Diëten</a:t>
          </a:r>
          <a:endParaRPr lang="en-US" sz="1800" kern="1200"/>
        </a:p>
      </dsp:txBody>
      <dsp:txXfrm>
        <a:off x="1438" y="1900840"/>
        <a:ext cx="1502929" cy="601171"/>
      </dsp:txXfrm>
    </dsp:sp>
    <dsp:sp modelId="{50135463-9ADD-46AA-AD88-B38DF9F5D9FC}">
      <dsp:nvSpPr>
        <dsp:cNvPr id="0" name=""/>
        <dsp:cNvSpPr/>
      </dsp:nvSpPr>
      <dsp:spPr>
        <a:xfrm>
          <a:off x="2060452" y="698496"/>
          <a:ext cx="916787" cy="916787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9942FD3-8F63-448E-A75B-12718C6D73DA}">
      <dsp:nvSpPr>
        <dsp:cNvPr id="0" name=""/>
        <dsp:cNvSpPr/>
      </dsp:nvSpPr>
      <dsp:spPr>
        <a:xfrm>
          <a:off x="2255833" y="893877"/>
          <a:ext cx="526025" cy="526025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54ECFD3-90BC-4A2B-86B2-767603EB5D58}">
      <dsp:nvSpPr>
        <dsp:cNvPr id="0" name=""/>
        <dsp:cNvSpPr/>
      </dsp:nvSpPr>
      <dsp:spPr>
        <a:xfrm>
          <a:off x="1767381" y="1900840"/>
          <a:ext cx="1502929" cy="60117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nl-NL" sz="1800" kern="1200"/>
            <a:t>Beweging</a:t>
          </a:r>
          <a:endParaRPr lang="en-US" sz="1800" kern="1200"/>
        </a:p>
      </dsp:txBody>
      <dsp:txXfrm>
        <a:off x="1767381" y="1900840"/>
        <a:ext cx="1502929" cy="601171"/>
      </dsp:txXfrm>
    </dsp:sp>
    <dsp:sp modelId="{13AE946B-8B7B-4018-A15D-D7A0C819A944}">
      <dsp:nvSpPr>
        <dsp:cNvPr id="0" name=""/>
        <dsp:cNvSpPr/>
      </dsp:nvSpPr>
      <dsp:spPr>
        <a:xfrm>
          <a:off x="3826394" y="698496"/>
          <a:ext cx="916787" cy="916787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971AB07-D879-477B-AF78-EA604944B576}">
      <dsp:nvSpPr>
        <dsp:cNvPr id="0" name=""/>
        <dsp:cNvSpPr/>
      </dsp:nvSpPr>
      <dsp:spPr>
        <a:xfrm>
          <a:off x="4021775" y="893877"/>
          <a:ext cx="526025" cy="526025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4FD3E75-E6E6-4C70-87ED-D1A40EC0C46A}">
      <dsp:nvSpPr>
        <dsp:cNvPr id="0" name=""/>
        <dsp:cNvSpPr/>
      </dsp:nvSpPr>
      <dsp:spPr>
        <a:xfrm>
          <a:off x="3533323" y="1900840"/>
          <a:ext cx="1502929" cy="60117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nl-NL" sz="1800" kern="1200"/>
            <a:t>Yoga, meditatie</a:t>
          </a:r>
          <a:endParaRPr lang="en-US" sz="1800" kern="1200"/>
        </a:p>
      </dsp:txBody>
      <dsp:txXfrm>
        <a:off x="3533323" y="1900840"/>
        <a:ext cx="1502929" cy="601171"/>
      </dsp:txXfrm>
    </dsp:sp>
    <dsp:sp modelId="{6745117B-4005-4155-8C7C-F1B5A8F29687}">
      <dsp:nvSpPr>
        <dsp:cNvPr id="0" name=""/>
        <dsp:cNvSpPr/>
      </dsp:nvSpPr>
      <dsp:spPr>
        <a:xfrm>
          <a:off x="5592337" y="698496"/>
          <a:ext cx="916787" cy="916787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9A8650A-4CB8-4D7E-8954-A1776EA2BEC4}">
      <dsp:nvSpPr>
        <dsp:cNvPr id="0" name=""/>
        <dsp:cNvSpPr/>
      </dsp:nvSpPr>
      <dsp:spPr>
        <a:xfrm>
          <a:off x="5787717" y="893877"/>
          <a:ext cx="526025" cy="526025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D47D4A0-FF99-43E3-B08F-6A68458B2280}">
      <dsp:nvSpPr>
        <dsp:cNvPr id="0" name=""/>
        <dsp:cNvSpPr/>
      </dsp:nvSpPr>
      <dsp:spPr>
        <a:xfrm>
          <a:off x="5299265" y="1900840"/>
          <a:ext cx="1502929" cy="60117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800" kern="1200" dirty="0" err="1"/>
            <a:t>Alternatieve</a:t>
          </a:r>
          <a:r>
            <a:rPr lang="en-US" sz="1800" kern="1200" dirty="0"/>
            <a:t> </a:t>
          </a:r>
          <a:r>
            <a:rPr lang="en-US" sz="1800" kern="1200" dirty="0" err="1"/>
            <a:t>therapieën</a:t>
          </a:r>
          <a:endParaRPr lang="en-US" sz="1800" kern="1200" dirty="0"/>
        </a:p>
      </dsp:txBody>
      <dsp:txXfrm>
        <a:off x="5299265" y="1900840"/>
        <a:ext cx="1502929" cy="601171"/>
      </dsp:txXfrm>
    </dsp:sp>
    <dsp:sp modelId="{982F4EC9-F4D0-48FF-995B-43B565707DA6}">
      <dsp:nvSpPr>
        <dsp:cNvPr id="0" name=""/>
        <dsp:cNvSpPr/>
      </dsp:nvSpPr>
      <dsp:spPr>
        <a:xfrm>
          <a:off x="7358279" y="698496"/>
          <a:ext cx="916787" cy="916787"/>
        </a:xfrm>
        <a:prstGeom prst="ellips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C831EF9-5126-41F8-990D-38AB5600A385}">
      <dsp:nvSpPr>
        <dsp:cNvPr id="0" name=""/>
        <dsp:cNvSpPr/>
      </dsp:nvSpPr>
      <dsp:spPr>
        <a:xfrm>
          <a:off x="7553660" y="893877"/>
          <a:ext cx="526025" cy="526025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BF3E9CB-1B2E-4126-BF78-72974C7336F4}">
      <dsp:nvSpPr>
        <dsp:cNvPr id="0" name=""/>
        <dsp:cNvSpPr/>
      </dsp:nvSpPr>
      <dsp:spPr>
        <a:xfrm>
          <a:off x="7065208" y="1900840"/>
          <a:ext cx="1502929" cy="60117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nl-NL" sz="1800" kern="1200"/>
            <a:t>Genoeg slaap</a:t>
          </a:r>
          <a:endParaRPr lang="en-US" sz="1800" kern="1200"/>
        </a:p>
      </dsp:txBody>
      <dsp:txXfrm>
        <a:off x="7065208" y="1900840"/>
        <a:ext cx="1502929" cy="601171"/>
      </dsp:txXfrm>
    </dsp:sp>
    <dsp:sp modelId="{95EFA05F-B9A7-4E66-9827-EF7FD99AE56D}">
      <dsp:nvSpPr>
        <dsp:cNvPr id="0" name=""/>
        <dsp:cNvSpPr/>
      </dsp:nvSpPr>
      <dsp:spPr>
        <a:xfrm>
          <a:off x="9124221" y="698496"/>
          <a:ext cx="916787" cy="916787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ECFB244-AC6B-4676-B3D0-E24A1A7EA5E5}">
      <dsp:nvSpPr>
        <dsp:cNvPr id="0" name=""/>
        <dsp:cNvSpPr/>
      </dsp:nvSpPr>
      <dsp:spPr>
        <a:xfrm>
          <a:off x="9319602" y="893877"/>
          <a:ext cx="526025" cy="526025"/>
        </a:xfrm>
        <a:prstGeom prst="rect">
          <a:avLst/>
        </a:prstGeom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FD2E346-10EA-4D96-9F52-334B8B4347DD}">
      <dsp:nvSpPr>
        <dsp:cNvPr id="0" name=""/>
        <dsp:cNvSpPr/>
      </dsp:nvSpPr>
      <dsp:spPr>
        <a:xfrm>
          <a:off x="8831150" y="1900840"/>
          <a:ext cx="1502929" cy="60117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nl-NL" sz="1800" kern="1200" dirty="0"/>
            <a:t>Gevaar: dwangmatig</a:t>
          </a:r>
          <a:endParaRPr lang="en-US" sz="1800" kern="1200" dirty="0"/>
        </a:p>
      </dsp:txBody>
      <dsp:txXfrm>
        <a:off x="8831150" y="1900840"/>
        <a:ext cx="1502929" cy="60117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18/5/layout/IconCircleLabelList">
  <dgm:title val="Icon Circle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cap="all"/>
        </a:lvl1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18/5/layout/IconCircleLabelList">
  <dgm:title val="Icon Circle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cap="all"/>
        </a:lvl1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D284A420-F50C-4C2C-B88E-E6F4EF504B6E}"/>
              </a:ext>
            </a:extLst>
          </p:cNvPr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893A6D2E-5228-4998-9E24-EFCCA024675E}"/>
              </a:ext>
            </a:extLst>
          </p:cNvPr>
          <p:cNvSpPr/>
          <p:nvPr/>
        </p:nvSpPr>
        <p:spPr>
          <a:xfrm>
            <a:off x="0" y="-2"/>
            <a:ext cx="12188952" cy="3567547"/>
          </a:xfrm>
          <a:prstGeom prst="rect">
            <a:avLst/>
          </a:prstGeom>
          <a:ln>
            <a:noFill/>
          </a:ln>
          <a:effectLst>
            <a:outerShdw blurRad="228600" dist="152400" dir="5460000" sx="95000" sy="95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59D878C-9930-44AF-AE18-FCA0DAE10D3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61802" y="852055"/>
            <a:ext cx="10380572" cy="2581463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D82D608-1F8D-47BB-B595-43B7BEACA90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61802" y="3754582"/>
            <a:ext cx="10380572" cy="2244436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D3C1DA-DAC9-422B-9450-54A7E03B3D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41EE12-F28E-4B03-A404-A8FCAE0F6316}" type="datetime1">
              <a:rPr lang="en-US" smtClean="0"/>
              <a:t>9/20/2022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39A2B9-3E23-4C08-A5CE-698861210A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12E61E-26F7-4369-8F2F-6D3CDF644D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918BC-4D43-4B42-B3C0-E7EBE25E6AF0}" type="slidenum">
              <a:rPr lang="en-US" smtClean="0"/>
              <a:t>‹nr.›</a:t>
            </a:fld>
            <a:endParaRPr lang="en-US" dirty="0"/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3ADB48DB-8E25-4F2F-8C02-5B793937255F}"/>
              </a:ext>
            </a:extLst>
          </p:cNvPr>
          <p:cNvCxnSpPr>
            <a:cxnSpLocks/>
          </p:cNvCxnSpPr>
          <p:nvPr/>
        </p:nvCxnSpPr>
        <p:spPr>
          <a:xfrm>
            <a:off x="11668155" y="5641010"/>
            <a:ext cx="0" cy="59906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C32BA7E3-7313-49C8-A245-A85BDEB13EB3}"/>
              </a:ext>
            </a:extLst>
          </p:cNvPr>
          <p:cNvCxnSpPr>
            <a:cxnSpLocks/>
          </p:cNvCxnSpPr>
          <p:nvPr/>
        </p:nvCxnSpPr>
        <p:spPr>
          <a:xfrm>
            <a:off x="11668155" y="5641010"/>
            <a:ext cx="0" cy="59906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477077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4F69F7-12D5-40F0-88F0-33D60AEB02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65BB511-E79D-41D8-AF91-14A5C803FC8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705DFA-4DAF-4B30-8032-503081AEA4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8B8189-0D9C-48A6-9FA3-862227B094CE}" type="datetime1">
              <a:rPr lang="en-US" smtClean="0"/>
              <a:t>9/20/2022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34FBF5-16C0-46A0-916A-4910C1B615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626EA6-7E48-454C-887A-0EF3356F91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918BC-4D43-4B42-B3C0-E7EBE25E6AF0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72211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BA312BAB-A07B-4FEA-8EB5-A7BD8B24C6DA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F245A432-7E52-48B5-A8BB-13EED592E35A}"/>
              </a:ext>
            </a:extLst>
          </p:cNvPr>
          <p:cNvSpPr/>
          <p:nvPr/>
        </p:nvSpPr>
        <p:spPr>
          <a:xfrm>
            <a:off x="7813964" y="0"/>
            <a:ext cx="4378036" cy="6858000"/>
          </a:xfrm>
          <a:prstGeom prst="rect">
            <a:avLst/>
          </a:prstGeom>
          <a:ln>
            <a:noFill/>
          </a:ln>
          <a:effectLst>
            <a:outerShdw blurRad="254000" dist="152400" dir="10680000" sx="95000" sy="95000" algn="t" rotWithShape="0">
              <a:srgbClr val="000000">
                <a:alpha val="1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656288B6-16BD-4DEE-9187-C78963ED1D8A}"/>
              </a:ext>
            </a:extLst>
          </p:cNvPr>
          <p:cNvCxnSpPr>
            <a:cxnSpLocks/>
          </p:cNvCxnSpPr>
          <p:nvPr/>
        </p:nvCxnSpPr>
        <p:spPr>
          <a:xfrm rot="16200000" flipH="1">
            <a:off x="10361537" y="120772"/>
            <a:ext cx="0" cy="59906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Vertical Title 1">
            <a:extLst>
              <a:ext uri="{FF2B5EF4-FFF2-40B4-BE49-F238E27FC236}">
                <a16:creationId xmlns:a16="http://schemas.microsoft.com/office/drawing/2014/main" id="{F9259F7B-ED77-4251-A424-93712C6F57A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139544" y="872836"/>
            <a:ext cx="2521527" cy="5119256"/>
          </a:xfrm>
        </p:spPr>
        <p:txBody>
          <a:bodyPr vert="eaVert" anchor="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0295692-9BD0-4EB9-B344-9A6945DB0B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756746" y="872836"/>
            <a:ext cx="6634169" cy="5119256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128527-7CED-4CF3-A260-649685D2E6D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29184" y="6236208"/>
            <a:ext cx="3037459" cy="365125"/>
          </a:xfrm>
        </p:spPr>
        <p:txBody>
          <a:bodyPr/>
          <a:lstStyle/>
          <a:p>
            <a:fld id="{26ADDCAE-6443-42C3-9C19-F95985500186}" type="datetime1">
              <a:rPr lang="en-US" smtClean="0"/>
              <a:t>9/20/2022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517F65-E517-4B50-B559-FD7D59F3E8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29184" y="237744"/>
            <a:ext cx="35814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ED40B7-46EE-49D9-BE89-7E101F80A4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92840" y="237744"/>
            <a:ext cx="756746" cy="365760"/>
          </a:xfrm>
        </p:spPr>
        <p:txBody>
          <a:bodyPr/>
          <a:lstStyle/>
          <a:p>
            <a:fld id="{B4A918BC-4D43-4B42-B3C0-E7EBE25E6AF0}" type="slidenum">
              <a:rPr lang="en-US" smtClean="0"/>
              <a:t>‹nr.›</a:t>
            </a:fld>
            <a:endParaRPr lang="en-US" dirty="0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E05031BF-2EA5-4128-B6AF-2D0F5A101095}"/>
              </a:ext>
            </a:extLst>
          </p:cNvPr>
          <p:cNvCxnSpPr>
            <a:cxnSpLocks/>
          </p:cNvCxnSpPr>
          <p:nvPr/>
        </p:nvCxnSpPr>
        <p:spPr>
          <a:xfrm rot="16200000" flipH="1">
            <a:off x="10361537" y="120772"/>
            <a:ext cx="0" cy="59906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499201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C62CCA-8D32-44C3-809A-54D0245B8A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1" y="858982"/>
            <a:ext cx="10380573" cy="143227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689041-349C-49F8-B155-6F58628737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1799" y="2750126"/>
            <a:ext cx="10381205" cy="326178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35E088-72B1-425B-B53B-81B1348261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62799E-EB8E-4038-8063-81BB57C732D4}" type="datetime1">
              <a:rPr lang="en-US" smtClean="0"/>
              <a:t>9/20/2022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180451-8BF9-48B2-8E6A-9E15C83357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68196E-3A76-4417-BFD8-4400D16E07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918BC-4D43-4B42-B3C0-E7EBE25E6AF0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33834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7CFB183B-99B9-4420-AB2D-070568510522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76DF62B9-1876-4EEB-929D-B46F98265E34}"/>
              </a:ext>
            </a:extLst>
          </p:cNvPr>
          <p:cNvSpPr/>
          <p:nvPr/>
        </p:nvSpPr>
        <p:spPr>
          <a:xfrm>
            <a:off x="0" y="-2"/>
            <a:ext cx="12192000" cy="3862064"/>
          </a:xfrm>
          <a:prstGeom prst="rect">
            <a:avLst/>
          </a:prstGeom>
          <a:ln>
            <a:noFill/>
          </a:ln>
          <a:effectLst>
            <a:outerShdw blurRad="203200" dist="127000" dir="5460000" sx="96000" sy="96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B5F0E4DD-839A-4BD2-B5FA-FF319E87D037}"/>
              </a:ext>
            </a:extLst>
          </p:cNvPr>
          <p:cNvCxnSpPr>
            <a:cxnSpLocks/>
          </p:cNvCxnSpPr>
          <p:nvPr/>
        </p:nvCxnSpPr>
        <p:spPr>
          <a:xfrm>
            <a:off x="11668155" y="852056"/>
            <a:ext cx="0" cy="59906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7692C2FB-E558-4132-AAF5-EFCED0144B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1" y="852056"/>
            <a:ext cx="10380572" cy="2576944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AA20424-DA4E-467F-AC0A-D44192A54F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61797" y="4202832"/>
            <a:ext cx="10395116" cy="1789260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B39F9C-ADA9-4225-9D74-193A8894ED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32481" y="6236208"/>
            <a:ext cx="3037459" cy="365125"/>
          </a:xfrm>
        </p:spPr>
        <p:txBody>
          <a:bodyPr/>
          <a:lstStyle/>
          <a:p>
            <a:fld id="{217A73C3-B243-44D3-809D-EF8FDFBD85D4}" type="datetime1">
              <a:rPr lang="en-US" smtClean="0"/>
              <a:t>9/20/2022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057DEC-B96B-4D69-8B62-5156FDA6D9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2481" y="237744"/>
            <a:ext cx="41148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BF4AC1-9934-43DC-B9AC-322612A746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89782" y="237744"/>
            <a:ext cx="756746" cy="365760"/>
          </a:xfrm>
        </p:spPr>
        <p:txBody>
          <a:bodyPr/>
          <a:lstStyle/>
          <a:p>
            <a:fld id="{B4A918BC-4D43-4B42-B3C0-E7EBE25E6AF0}" type="slidenum">
              <a:rPr lang="en-US" smtClean="0"/>
              <a:t>‹nr.›</a:t>
            </a:fld>
            <a:endParaRPr lang="en-U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4CBDA60A-39CD-41D4-8AE5-0FB7FD78559C}"/>
              </a:ext>
            </a:extLst>
          </p:cNvPr>
          <p:cNvCxnSpPr>
            <a:cxnSpLocks/>
          </p:cNvCxnSpPr>
          <p:nvPr/>
        </p:nvCxnSpPr>
        <p:spPr>
          <a:xfrm>
            <a:off x="11668155" y="852056"/>
            <a:ext cx="0" cy="59906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199916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1CAF84-4A19-4D9A-9B82-46BCBED4F7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1" y="858982"/>
            <a:ext cx="10380573" cy="143227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A373DD-26AC-4E69-A17C-538D9C7C685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61800" y="2833255"/>
            <a:ext cx="5045281" cy="31657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AD30C23-A75F-45DF-BCCF-760C533AC7F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7092" y="2833255"/>
            <a:ext cx="5045281" cy="31657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82C3974-73EC-4F1B-9E92-0E279ABEE5C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32481" y="6236208"/>
            <a:ext cx="3037459" cy="365125"/>
          </a:xfrm>
        </p:spPr>
        <p:txBody>
          <a:bodyPr/>
          <a:lstStyle/>
          <a:p>
            <a:fld id="{C9B6D3E3-28E2-4380-A113-67698215C5F8}" type="datetime1">
              <a:rPr lang="en-US" smtClean="0"/>
              <a:t>9/20/2022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C70B3F2-3F28-42A3-9701-A6F01F1B18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2481" y="237744"/>
            <a:ext cx="41148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5E7A2FC-50E7-4972-9F28-E3AC4EF93D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89782" y="237744"/>
            <a:ext cx="756746" cy="365760"/>
          </a:xfrm>
        </p:spPr>
        <p:txBody>
          <a:bodyPr/>
          <a:lstStyle/>
          <a:p>
            <a:fld id="{B4A918BC-4D43-4B42-B3C0-E7EBE25E6AF0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44919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865F85-77E6-4F6D-9FFA-5D76201B13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2" y="872836"/>
            <a:ext cx="10380572" cy="142701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C6C0DAE-58D1-45D9-9FC4-B0864E332C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61801" y="2713326"/>
            <a:ext cx="5023424" cy="823912"/>
          </a:xfrm>
        </p:spPr>
        <p:txBody>
          <a:bodyPr anchor="b">
            <a:normAutofit/>
          </a:bodyPr>
          <a:lstStyle>
            <a:lvl1pPr marL="0" indent="0">
              <a:buNone/>
              <a:defRPr sz="2400" b="0" i="1" u="none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D1E63D7-9812-4EA1-A0A2-14D974311FA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61801" y="3706091"/>
            <a:ext cx="5023424" cy="233449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4C5055B-04A0-47D3-90ED-135025F857F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094211" y="2713326"/>
            <a:ext cx="5048163" cy="823912"/>
          </a:xfrm>
        </p:spPr>
        <p:txBody>
          <a:bodyPr anchor="b">
            <a:normAutofit/>
          </a:bodyPr>
          <a:lstStyle>
            <a:lvl1pPr marL="0" indent="0">
              <a:buNone/>
              <a:defRPr sz="2400" b="0" i="1" u="none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8936E6E-8F64-49E6-B57C-86CF92D1689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094211" y="3706091"/>
            <a:ext cx="5048163" cy="233449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CFFBEAD-2827-40DA-8338-2D691325F1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32481" y="6236208"/>
            <a:ext cx="3037459" cy="365125"/>
          </a:xfrm>
        </p:spPr>
        <p:txBody>
          <a:bodyPr/>
          <a:lstStyle/>
          <a:p>
            <a:fld id="{A9EFCB61-04AD-47C9-BF79-2BD8B9CEC07A}" type="datetime1">
              <a:rPr lang="en-US" smtClean="0"/>
              <a:t>9/20/2022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F34B88D-9C6E-4A88-985C-3ED5057A1F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2481" y="237744"/>
            <a:ext cx="41148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80B6A32-2D15-425F-B6A9-146AFB5C1A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89782" y="237744"/>
            <a:ext cx="756746" cy="365760"/>
          </a:xfrm>
        </p:spPr>
        <p:txBody>
          <a:bodyPr/>
          <a:lstStyle/>
          <a:p>
            <a:fld id="{B4A918BC-4D43-4B42-B3C0-E7EBE25E6AF0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24396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C81B7C-9BD5-4CF8-BAEB-A6CB78DA2F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D85F1D3-3353-4FC6-8854-51B0BFFD6D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35E0C-D585-492F-8146-7493F4086301}" type="datetime1">
              <a:rPr lang="en-US" smtClean="0"/>
              <a:t>9/20/2022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7226CE6-6BEB-46DB-BD4B-9B8AE89A1A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181BCCC-8B3F-40B3-91D5-52E53B2AAE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918BC-4D43-4B42-B3C0-E7EBE25E6AF0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2250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62C0FBB6-4CCA-4358-9DD5-CDF2173E63C8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902559A-671A-4FDE-82C3-1CF8CFCF18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E48390-48B5-49AB-B019-A7C8FB8C31F6}" type="datetime1">
              <a:rPr lang="en-US" smtClean="0"/>
              <a:t>9/20/2022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8A14275-250D-437E-BAF1-5BB3CDE64A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FD93BDE-2A52-4AA7-B222-0F25570EBF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918BC-4D43-4B42-B3C0-E7EBE25E6AF0}" type="slidenum">
              <a:rPr lang="en-US" smtClean="0"/>
              <a:t>‹nr.›</a:t>
            </a:fld>
            <a:endParaRPr lang="en-US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E6B771E-DDF7-430C-9462-BA1D3742C84E}"/>
              </a:ext>
            </a:extLst>
          </p:cNvPr>
          <p:cNvCxnSpPr>
            <a:cxnSpLocks/>
          </p:cNvCxnSpPr>
          <p:nvPr/>
        </p:nvCxnSpPr>
        <p:spPr>
          <a:xfrm>
            <a:off x="11668155" y="5641010"/>
            <a:ext cx="0" cy="59906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427014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DF9A0B00-F6ED-4C3A-97DC-C2AF9D62EE8B}"/>
              </a:ext>
            </a:extLst>
          </p:cNvPr>
          <p:cNvSpPr/>
          <p:nvPr/>
        </p:nvSpPr>
        <p:spPr>
          <a:xfrm>
            <a:off x="79067" y="0"/>
            <a:ext cx="4998624" cy="6858000"/>
          </a:xfrm>
          <a:prstGeom prst="rect">
            <a:avLst/>
          </a:prstGeom>
          <a:ln>
            <a:noFill/>
          </a:ln>
          <a:effectLst>
            <a:outerShdw blurRad="228600" dist="114300" dir="21540000" sx="96000" sy="96000" algn="t" rotWithShape="0">
              <a:srgbClr val="000000">
                <a:alpha val="1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23" name="Rectangle 122">
            <a:extLst>
              <a:ext uri="{FF2B5EF4-FFF2-40B4-BE49-F238E27FC236}">
                <a16:creationId xmlns:a16="http://schemas.microsoft.com/office/drawing/2014/main" id="{3B025FD9-B9EF-4F5C-B67D-3485253B7A6A}"/>
              </a:ext>
            </a:extLst>
          </p:cNvPr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47F545CD-A200-4C66-BF9A-9B839D0CE648}"/>
              </a:ext>
            </a:extLst>
          </p:cNvPr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ln>
            <a:noFill/>
          </a:ln>
          <a:effectLst>
            <a:outerShdw blurRad="228600" dist="152400" dir="21540000" sx="96000" sy="96000" algn="t" rotWithShape="0">
              <a:srgbClr val="000000">
                <a:alpha val="1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6110916-EEE9-418C-B24A-EC09A6D228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0537" y="872836"/>
            <a:ext cx="4560525" cy="2281050"/>
          </a:xfrm>
        </p:spPr>
        <p:txBody>
          <a:bodyPr anchor="b">
            <a:no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C3A0F4-FD98-409E-B41A-5F4352C6A8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21781" y="872837"/>
            <a:ext cx="4520593" cy="5140036"/>
          </a:xfrm>
        </p:spPr>
        <p:txBody>
          <a:bodyPr>
            <a:normAutofit/>
          </a:bodyPr>
          <a:lstStyle>
            <a:lvl1pPr algn="l">
              <a:defRPr sz="2800"/>
            </a:lvl1pPr>
            <a:lvl2pPr algn="l">
              <a:defRPr sz="2400"/>
            </a:lvl2pPr>
            <a:lvl3pPr algn="l">
              <a:defRPr sz="2000"/>
            </a:lvl3pPr>
            <a:lvl4pPr algn="l">
              <a:defRPr sz="1800"/>
            </a:lvl4pPr>
            <a:lvl5pPr algn="l"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EFABF6F-6E7C-4B3F-B205-09361DA5898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70537" y="3442854"/>
            <a:ext cx="4560525" cy="2576945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625198D-8500-4277-AA5D-3C3D8FDDCF4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29184" y="6236208"/>
            <a:ext cx="3037459" cy="365125"/>
          </a:xfrm>
        </p:spPr>
        <p:txBody>
          <a:bodyPr/>
          <a:lstStyle/>
          <a:p>
            <a:fld id="{962E767E-8A14-4E70-91B9-2101CBC4D7BD}" type="datetime1">
              <a:rPr lang="en-US" smtClean="0"/>
              <a:t>9/20/2022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98D219F-027A-4632-9FB0-BD098D5693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29184" y="237744"/>
            <a:ext cx="3792532" cy="365125"/>
          </a:xfrm>
        </p:spPr>
        <p:txBody>
          <a:bodyPr/>
          <a:lstStyle>
            <a:lvl1pPr algn="l">
              <a:defRPr/>
            </a:lvl1pPr>
          </a:lstStyle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A30C82B-C7DC-434D-8768-DE9D117671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92840" y="237744"/>
            <a:ext cx="756746" cy="365760"/>
          </a:xfrm>
        </p:spPr>
        <p:txBody>
          <a:bodyPr/>
          <a:lstStyle/>
          <a:p>
            <a:fld id="{B4A918BC-4D43-4B42-B3C0-E7EBE25E6AF0}" type="slidenum">
              <a:rPr lang="en-US" smtClean="0"/>
              <a:t>‹nr.›</a:t>
            </a:fld>
            <a:endParaRPr lang="en-US" dirty="0"/>
          </a:p>
        </p:txBody>
      </p:sp>
      <p:cxnSp>
        <p:nvCxnSpPr>
          <p:cNvPr id="129" name="Straight Connector 128">
            <a:extLst>
              <a:ext uri="{FF2B5EF4-FFF2-40B4-BE49-F238E27FC236}">
                <a16:creationId xmlns:a16="http://schemas.microsoft.com/office/drawing/2014/main" id="{A8CCC603-9605-46C8-9034-8DAE6AC40DD9}"/>
              </a:ext>
            </a:extLst>
          </p:cNvPr>
          <p:cNvCxnSpPr>
            <a:cxnSpLocks/>
          </p:cNvCxnSpPr>
          <p:nvPr/>
        </p:nvCxnSpPr>
        <p:spPr>
          <a:xfrm>
            <a:off x="11668155" y="5641010"/>
            <a:ext cx="0" cy="59906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CBBF1D9-8F8F-45A3-BDB4-952D0FB20A4D}"/>
              </a:ext>
            </a:extLst>
          </p:cNvPr>
          <p:cNvCxnSpPr>
            <a:cxnSpLocks/>
          </p:cNvCxnSpPr>
          <p:nvPr/>
        </p:nvCxnSpPr>
        <p:spPr>
          <a:xfrm>
            <a:off x="11668155" y="5641010"/>
            <a:ext cx="0" cy="59906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656732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2" name="Rectangle 71">
            <a:extLst>
              <a:ext uri="{FF2B5EF4-FFF2-40B4-BE49-F238E27FC236}">
                <a16:creationId xmlns:a16="http://schemas.microsoft.com/office/drawing/2014/main" id="{CBEB8797-B080-41A6-B14E-8DC7F0F27E4E}"/>
              </a:ext>
            </a:extLst>
          </p:cNvPr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0C6C7272-A552-46B3-992F-F5ADD5AA2443}"/>
              </a:ext>
            </a:extLst>
          </p:cNvPr>
          <p:cNvSpPr/>
          <p:nvPr/>
        </p:nvSpPr>
        <p:spPr>
          <a:xfrm>
            <a:off x="-1" y="0"/>
            <a:ext cx="6087677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28600" dist="152400" dir="21540000" sx="96000" sy="96000" algn="t" rotWithShape="0">
              <a:srgbClr val="000000">
                <a:alpha val="1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25F6AD1-1E6C-46AF-8431-6627180FFD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8733" y="858981"/>
            <a:ext cx="4556749" cy="2281052"/>
          </a:xfrm>
        </p:spPr>
        <p:txBody>
          <a:bodyPr anchor="b"/>
          <a:lstStyle>
            <a:lvl1pPr>
              <a:defRPr lang="en-US" sz="3600" kern="120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88A91F9-760E-4CF4-8A03-FA1482C35EB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559826" y="865909"/>
            <a:ext cx="4582548" cy="5126182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149A9D5-BA6E-4C4A-88A0-5BB86958B8E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68733" y="3429000"/>
            <a:ext cx="4556749" cy="2590800"/>
          </a:xfrm>
        </p:spPr>
        <p:txBody>
          <a:bodyPr/>
          <a:lstStyle>
            <a:lvl1pPr marL="0" indent="0">
              <a:buNone/>
              <a:defRPr lang="en-US" sz="2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756899E-70A1-4EFB-87EC-6C4F3BC0360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29184" y="6236208"/>
            <a:ext cx="3037459" cy="365125"/>
          </a:xfrm>
        </p:spPr>
        <p:txBody>
          <a:bodyPr/>
          <a:lstStyle/>
          <a:p>
            <a:fld id="{01AF0C4B-5A4A-45CA-ABEC-10F107160D33}" type="datetime1">
              <a:rPr lang="en-US" smtClean="0"/>
              <a:t>9/20/2022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FC34B05-4931-4BC8-BD43-9E6B944B30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29184" y="237744"/>
            <a:ext cx="4114800" cy="365125"/>
          </a:xfrm>
        </p:spPr>
        <p:txBody>
          <a:bodyPr/>
          <a:lstStyle>
            <a:lvl1pPr algn="l">
              <a:defRPr/>
            </a:lvl1pPr>
          </a:lstStyle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D4ABE5D-7EA4-4D33-B23E-52E640CBF2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92840" y="237744"/>
            <a:ext cx="756746" cy="365760"/>
          </a:xfrm>
        </p:spPr>
        <p:txBody>
          <a:bodyPr/>
          <a:lstStyle/>
          <a:p>
            <a:fld id="{B4A918BC-4D43-4B42-B3C0-E7EBE25E6AF0}" type="slidenum">
              <a:rPr lang="en-US" smtClean="0"/>
              <a:t>‹nr.›</a:t>
            </a:fld>
            <a:endParaRPr lang="en-US" dirty="0"/>
          </a:p>
        </p:txBody>
      </p:sp>
      <p:cxnSp>
        <p:nvCxnSpPr>
          <p:cNvPr id="74" name="Straight Connector 73">
            <a:extLst>
              <a:ext uri="{FF2B5EF4-FFF2-40B4-BE49-F238E27FC236}">
                <a16:creationId xmlns:a16="http://schemas.microsoft.com/office/drawing/2014/main" id="{DF0DB5EA-94EC-4DB5-B8E5-B454005C1552}"/>
              </a:ext>
            </a:extLst>
          </p:cNvPr>
          <p:cNvCxnSpPr>
            <a:cxnSpLocks/>
          </p:cNvCxnSpPr>
          <p:nvPr/>
        </p:nvCxnSpPr>
        <p:spPr>
          <a:xfrm>
            <a:off x="11668155" y="5641010"/>
            <a:ext cx="0" cy="59906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2699FF82-B951-46E6-AEA7-0993C867FB6D}"/>
              </a:ext>
            </a:extLst>
          </p:cNvPr>
          <p:cNvCxnSpPr>
            <a:cxnSpLocks/>
          </p:cNvCxnSpPr>
          <p:nvPr/>
        </p:nvCxnSpPr>
        <p:spPr>
          <a:xfrm>
            <a:off x="11668155" y="5641010"/>
            <a:ext cx="0" cy="59906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26141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38E7D36-B1C9-463C-983F-AEA5810A60D0}"/>
              </a:ext>
            </a:extLst>
          </p:cNvPr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7B9A221-B33F-47C2-85FF-2C8F363D797B}"/>
              </a:ext>
            </a:extLst>
          </p:cNvPr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CD0E0EF1-7626-4514-9337-271DD661B1EB}"/>
              </a:ext>
            </a:extLst>
          </p:cNvPr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65" name="Rectangle 64">
            <a:extLst>
              <a:ext uri="{FF2B5EF4-FFF2-40B4-BE49-F238E27FC236}">
                <a16:creationId xmlns:a16="http://schemas.microsoft.com/office/drawing/2014/main" id="{5F0B1492-9A00-4F80-8771-0BB2C2C4353C}"/>
              </a:ext>
            </a:extLst>
          </p:cNvPr>
          <p:cNvSpPr/>
          <p:nvPr/>
        </p:nvSpPr>
        <p:spPr>
          <a:xfrm>
            <a:off x="0" y="-2"/>
            <a:ext cx="12188952" cy="2544415"/>
          </a:xfrm>
          <a:prstGeom prst="rect">
            <a:avLst/>
          </a:prstGeom>
          <a:ln>
            <a:noFill/>
          </a:ln>
          <a:effectLst>
            <a:outerShdw blurRad="190500" dist="127000" dir="5460000" sx="94000" sy="94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F462805-4F8E-44FE-905C-2C3F1A2B3D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1" y="858982"/>
            <a:ext cx="10380573" cy="143227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345021C-0380-49AA-ADA1-A8B473FBF5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61799" y="2750126"/>
            <a:ext cx="10381205" cy="326178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7A2409-F298-40BF-BFAC-65A3E71D29E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32481" y="6240079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6989806E-8E94-473C-AEE7-BE6F15F85533}" type="datetime1">
              <a:rPr lang="en-US" smtClean="0"/>
              <a:t>9/20/2022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4799D8-4DBF-4BB2-8D2B-65592ADC900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32481" y="236199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F99666-11C3-48A1-966C-439EBF9D9A0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89782" y="235881"/>
            <a:ext cx="756746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lang="en-US" sz="1400" b="1" kern="1200" smtClean="0">
                <a:solidFill>
                  <a:schemeClr val="tx1"/>
                </a:solidFill>
                <a:latin typeface="Bierstadt" panose="020B0504020202020204" pitchFamily="34" charset="0"/>
                <a:ea typeface="+mn-ea"/>
                <a:cs typeface="+mn-cs"/>
              </a:defRPr>
            </a:lvl1pPr>
          </a:lstStyle>
          <a:p>
            <a:fld id="{B4A918BC-4D43-4B42-B3C0-E7EBE25E6AF0}" type="slidenum">
              <a:rPr lang="en-US" smtClean="0"/>
              <a:pPr/>
              <a:t>‹nr.›</a:t>
            </a:fld>
            <a:endParaRPr lang="en-US" dirty="0"/>
          </a:p>
        </p:txBody>
      </p:sp>
      <p:cxnSp>
        <p:nvCxnSpPr>
          <p:cNvPr id="119" name="Straight Connector 118">
            <a:extLst>
              <a:ext uri="{FF2B5EF4-FFF2-40B4-BE49-F238E27FC236}">
                <a16:creationId xmlns:a16="http://schemas.microsoft.com/office/drawing/2014/main" id="{7FAC7B62-8ACC-41ED-80AB-8D1CDF38B9E4}"/>
              </a:ext>
            </a:extLst>
          </p:cNvPr>
          <p:cNvCxnSpPr>
            <a:cxnSpLocks/>
          </p:cNvCxnSpPr>
          <p:nvPr/>
        </p:nvCxnSpPr>
        <p:spPr>
          <a:xfrm>
            <a:off x="11668155" y="5641010"/>
            <a:ext cx="0" cy="59906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945FF525-9A83-4625-99D9-B267BDE077E7}"/>
              </a:ext>
            </a:extLst>
          </p:cNvPr>
          <p:cNvCxnSpPr>
            <a:cxnSpLocks/>
          </p:cNvCxnSpPr>
          <p:nvPr/>
        </p:nvCxnSpPr>
        <p:spPr>
          <a:xfrm>
            <a:off x="11668155" y="5641010"/>
            <a:ext cx="0" cy="59906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876310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72" r:id="rId6"/>
    <p:sldLayoutId id="2147483667" r:id="rId7"/>
    <p:sldLayoutId id="2147483668" r:id="rId8"/>
    <p:sldLayoutId id="2147483669" r:id="rId9"/>
    <p:sldLayoutId id="2147483671" r:id="rId10"/>
    <p:sldLayoutId id="2147483670" r:id="rId11"/>
  </p:sldLayoutIdLst>
  <p:hf sldNum="0" hdr="0" ft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10000"/>
        </a:lnSpc>
        <a:spcBef>
          <a:spcPts val="1000"/>
        </a:spcBef>
        <a:buFont typeface="Arial" panose="020B0604020202020204" pitchFamily="34" charset="0"/>
        <a:buNone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228600" indent="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457200" indent="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685800" indent="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None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914400" indent="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None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0.xml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0.xml"/><Relationship Id="rId5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1.xml"/><Relationship Id="rId2" Type="http://schemas.openxmlformats.org/officeDocument/2006/relationships/diagramData" Target="../diagrams/data1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1.xml"/><Relationship Id="rId5" Type="http://schemas.openxmlformats.org/officeDocument/2006/relationships/diagramColors" Target="../diagrams/colors11.xml"/><Relationship Id="rId4" Type="http://schemas.openxmlformats.org/officeDocument/2006/relationships/diagramQuickStyle" Target="../diagrams/quickStyle1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sv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2.xml"/><Relationship Id="rId2" Type="http://schemas.openxmlformats.org/officeDocument/2006/relationships/diagramData" Target="../diagrams/data1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2.xml"/><Relationship Id="rId5" Type="http://schemas.openxmlformats.org/officeDocument/2006/relationships/diagramColors" Target="../diagrams/colors12.xml"/><Relationship Id="rId4" Type="http://schemas.openxmlformats.org/officeDocument/2006/relationships/diagramQuickStyle" Target="../diagrams/quickStyle1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3.xml"/><Relationship Id="rId2" Type="http://schemas.openxmlformats.org/officeDocument/2006/relationships/diagramData" Target="../diagrams/data1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3.xml"/><Relationship Id="rId5" Type="http://schemas.openxmlformats.org/officeDocument/2006/relationships/diagramColors" Target="../diagrams/colors13.xml"/><Relationship Id="rId4" Type="http://schemas.openxmlformats.org/officeDocument/2006/relationships/diagramQuickStyle" Target="../diagrams/quickStyle1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about:blank" TargetMode="External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1" name="Slide Background">
            <a:extLst>
              <a:ext uri="{FF2B5EF4-FFF2-40B4-BE49-F238E27FC236}">
                <a16:creationId xmlns:a16="http://schemas.microsoft.com/office/drawing/2014/main" id="{E2BA2BD9-7B54-4190-8F06-3EF3658A00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42" name="Rectangle 32">
            <a:extLst>
              <a:ext uri="{FF2B5EF4-FFF2-40B4-BE49-F238E27FC236}">
                <a16:creationId xmlns:a16="http://schemas.microsoft.com/office/drawing/2014/main" id="{184F9D61-9303-40B4-9F7E-66A9B4EDC4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144310" cy="6858000"/>
          </a:xfrm>
          <a:prstGeom prst="rect">
            <a:avLst/>
          </a:prstGeom>
          <a:ln>
            <a:noFill/>
          </a:ln>
          <a:effectLst>
            <a:outerShdw blurRad="889000" dist="406400" dir="21540000" sx="90000" sy="90000" algn="t" rotWithShape="0">
              <a:srgbClr val="000000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Brede weergave van een weg">
            <a:extLst>
              <a:ext uri="{FF2B5EF4-FFF2-40B4-BE49-F238E27FC236}">
                <a16:creationId xmlns:a16="http://schemas.microsoft.com/office/drawing/2014/main" id="{C1303732-D07E-BF33-FB43-C31D3587651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808" r="1" b="1"/>
          <a:stretch/>
        </p:blipFill>
        <p:spPr>
          <a:xfrm>
            <a:off x="20" y="33865"/>
            <a:ext cx="11144289" cy="6858001"/>
          </a:xfrm>
          <a:prstGeom prst="rect">
            <a:avLst/>
          </a:prstGeom>
          <a:effectLst>
            <a:outerShdw blurRad="596900" dist="330200" dir="8820000" sx="87000" sy="87000" algn="ctr" rotWithShape="0">
              <a:srgbClr val="000000">
                <a:alpha val="29000"/>
              </a:srgbClr>
            </a:outerShdw>
          </a:effectLst>
        </p:spPr>
      </p:pic>
      <p:sp>
        <p:nvSpPr>
          <p:cNvPr id="43" name="Overlay">
            <a:extLst>
              <a:ext uri="{FF2B5EF4-FFF2-40B4-BE49-F238E27FC236}">
                <a16:creationId xmlns:a16="http://schemas.microsoft.com/office/drawing/2014/main" id="{648D746A-0359-4EAE-8CF9-062E28169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258714" y="258715"/>
            <a:ext cx="6858000" cy="6340569"/>
          </a:xfrm>
          <a:prstGeom prst="rect">
            <a:avLst/>
          </a:prstGeom>
          <a:gradFill>
            <a:gsLst>
              <a:gs pos="100000">
                <a:srgbClr val="000000">
                  <a:alpha val="0"/>
                </a:srgbClr>
              </a:gs>
              <a:gs pos="0">
                <a:schemeClr val="tx1"/>
              </a:gs>
              <a:gs pos="0">
                <a:srgbClr val="000000">
                  <a:alpha val="70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A70DF99-789A-2243-B8EC-566F7D7379B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9558" y="1549597"/>
            <a:ext cx="4501057" cy="2483316"/>
          </a:xfrm>
        </p:spPr>
        <p:txBody>
          <a:bodyPr anchor="b">
            <a:normAutofit/>
          </a:bodyPr>
          <a:lstStyle/>
          <a:p>
            <a:r>
              <a:rPr lang="nl-NL">
                <a:solidFill>
                  <a:srgbClr val="FFFFFF"/>
                </a:solidFill>
              </a:rPr>
              <a:t>De weg naar acceptatie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EBEA6D26-099B-0049-AC45-9F04C81C26C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89558" y="4237630"/>
            <a:ext cx="4501056" cy="1653618"/>
          </a:xfrm>
        </p:spPr>
        <p:txBody>
          <a:bodyPr anchor="t">
            <a:normAutofit fontScale="92500" lnSpcReduction="10000"/>
          </a:bodyPr>
          <a:lstStyle/>
          <a:p>
            <a:pPr>
              <a:lnSpc>
                <a:spcPct val="100000"/>
              </a:lnSpc>
            </a:pPr>
            <a:r>
              <a:rPr lang="nl-NL" dirty="0">
                <a:solidFill>
                  <a:srgbClr val="FFFFFF"/>
                </a:solidFill>
              </a:rPr>
              <a:t>Mentaal omgaan met IBD in verschillende levensfases</a:t>
            </a:r>
            <a:br>
              <a:rPr lang="nl-NL" dirty="0">
                <a:solidFill>
                  <a:srgbClr val="FFFFFF"/>
                </a:solidFill>
              </a:rPr>
            </a:br>
            <a:br>
              <a:rPr lang="nl-NL" dirty="0">
                <a:solidFill>
                  <a:srgbClr val="FFFFFF"/>
                </a:solidFill>
              </a:rPr>
            </a:br>
            <a:r>
              <a:rPr lang="nl-NL" i="1" dirty="0">
                <a:solidFill>
                  <a:srgbClr val="FFFFFF"/>
                </a:solidFill>
              </a:rPr>
              <a:t>Door </a:t>
            </a:r>
            <a:r>
              <a:rPr lang="nl-NL" i="1" dirty="0" err="1">
                <a:solidFill>
                  <a:srgbClr val="FFFFFF"/>
                </a:solidFill>
              </a:rPr>
              <a:t>Elda</a:t>
            </a:r>
            <a:r>
              <a:rPr lang="nl-NL" i="1" dirty="0">
                <a:solidFill>
                  <a:srgbClr val="FFFFFF"/>
                </a:solidFill>
              </a:rPr>
              <a:t> Dorren</a:t>
            </a:r>
            <a:br>
              <a:rPr lang="nl-NL" i="1" dirty="0">
                <a:solidFill>
                  <a:srgbClr val="FFFFFF"/>
                </a:solidFill>
              </a:rPr>
            </a:br>
            <a:r>
              <a:rPr lang="nl-NL" i="1" dirty="0">
                <a:solidFill>
                  <a:srgbClr val="FFFFFF"/>
                </a:solidFill>
              </a:rPr>
              <a:t>IBD-coach</a:t>
            </a:r>
          </a:p>
        </p:txBody>
      </p:sp>
      <p:cxnSp>
        <p:nvCxnSpPr>
          <p:cNvPr id="44" name="Straight Connector 36">
            <a:extLst>
              <a:ext uri="{FF2B5EF4-FFF2-40B4-BE49-F238E27FC236}">
                <a16:creationId xmlns:a16="http://schemas.microsoft.com/office/drawing/2014/main" id="{3816C099-0516-4486-BC06-E0DCD29DDF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668155" y="5641010"/>
            <a:ext cx="0" cy="59906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3339816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8" name="Rectangle 37">
            <a:extLst>
              <a:ext uri="{FF2B5EF4-FFF2-40B4-BE49-F238E27FC236}">
                <a16:creationId xmlns:a16="http://schemas.microsoft.com/office/drawing/2014/main" id="{D284A420-F50C-4C2C-B88E-E6F4EF504B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40" name="Rectangle 39">
            <a:extLst>
              <a:ext uri="{FF2B5EF4-FFF2-40B4-BE49-F238E27FC236}">
                <a16:creationId xmlns:a16="http://schemas.microsoft.com/office/drawing/2014/main" id="{893A6D2E-5228-4998-9E24-EFCCA02467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2"/>
            <a:ext cx="12188952" cy="3567547"/>
          </a:xfrm>
          <a:prstGeom prst="rect">
            <a:avLst/>
          </a:prstGeom>
          <a:ln>
            <a:noFill/>
          </a:ln>
          <a:effectLst>
            <a:outerShdw blurRad="228600" dist="152400" dir="5460000" sx="95000" sy="95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3ADB48DB-8E25-4F2F-8C02-5B79393725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668155" y="5641010"/>
            <a:ext cx="0" cy="59906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C32BA7E3-7313-49C8-A245-A85BDEB13E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668155" y="5641010"/>
            <a:ext cx="0" cy="59906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46" name="Slide Background">
            <a:extLst>
              <a:ext uri="{FF2B5EF4-FFF2-40B4-BE49-F238E27FC236}">
                <a16:creationId xmlns:a16="http://schemas.microsoft.com/office/drawing/2014/main" id="{B2982DBE-6420-45BB-8DFB-E034CF15EC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" name="Picture 4" descr="Rode stip met pijlen die ernaar wijzen">
            <a:extLst>
              <a:ext uri="{FF2B5EF4-FFF2-40B4-BE49-F238E27FC236}">
                <a16:creationId xmlns:a16="http://schemas.microsoft.com/office/drawing/2014/main" id="{BF5B4B4C-40F4-3B7F-632D-03ACF7910A2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383" b="10347"/>
          <a:stretch/>
        </p:blipFill>
        <p:spPr>
          <a:xfrm>
            <a:off x="20" y="1"/>
            <a:ext cx="12191979" cy="6857998"/>
          </a:xfrm>
          <a:prstGeom prst="rect">
            <a:avLst/>
          </a:prstGeom>
          <a:effectLst>
            <a:outerShdw blurRad="596900" dist="330200" dir="8820000" sx="87000" sy="87000" algn="ctr" rotWithShape="0">
              <a:srgbClr val="000000">
                <a:alpha val="29000"/>
              </a:srgbClr>
            </a:outerShdw>
          </a:effectLst>
        </p:spPr>
      </p:pic>
      <p:sp useBgFill="1">
        <p:nvSpPr>
          <p:cNvPr id="48" name="Rectangle 47">
            <a:extLst>
              <a:ext uri="{FF2B5EF4-FFF2-40B4-BE49-F238E27FC236}">
                <a16:creationId xmlns:a16="http://schemas.microsoft.com/office/drawing/2014/main" id="{86247B4D-AF5F-47E0-A726-02F7414ACF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3236306" cy="6858000"/>
          </a:xfrm>
          <a:prstGeom prst="rect">
            <a:avLst/>
          </a:prstGeom>
          <a:ln>
            <a:noFill/>
          </a:ln>
          <a:effectLst>
            <a:outerShdw blurRad="596900" dist="330200" dir="8820000" sx="87000" sy="87000" algn="t" rotWithShape="0">
              <a:srgbClr val="000000">
                <a:alpha val="2666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1A9B4598-D3EF-CE48-B45C-88FB7DA141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7126" y="3487257"/>
            <a:ext cx="2613209" cy="262037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100"/>
              <a:t>Verschillende fases richting acceptatie</a:t>
            </a:r>
          </a:p>
        </p:txBody>
      </p:sp>
      <p:sp useBgFill="1">
        <p:nvSpPr>
          <p:cNvPr id="50" name="Rectangle 49">
            <a:extLst>
              <a:ext uri="{FF2B5EF4-FFF2-40B4-BE49-F238E27FC236}">
                <a16:creationId xmlns:a16="http://schemas.microsoft.com/office/drawing/2014/main" id="{F489C2E0-4895-4B72-85EA-7EE9FAFFDC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" y="0"/>
            <a:ext cx="3236304" cy="3096976"/>
          </a:xfrm>
          <a:prstGeom prst="rect">
            <a:avLst/>
          </a:prstGeom>
          <a:ln>
            <a:noFill/>
          </a:ln>
          <a:effectLst>
            <a:outerShdw blurRad="317500" dist="165100" dir="5460000" sx="92000" sy="92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 useBgFill="1">
        <p:nvSpPr>
          <p:cNvPr id="52" name="Rectangle 51">
            <a:extLst>
              <a:ext uri="{FF2B5EF4-FFF2-40B4-BE49-F238E27FC236}">
                <a16:creationId xmlns:a16="http://schemas.microsoft.com/office/drawing/2014/main" id="{D54A1C44-5D65-485E-98E5-2F7C9A431C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142375" y="0"/>
            <a:ext cx="105156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90500" dist="76200" dir="5700000" sx="95000" sy="95000" algn="t" rotWithShape="0">
              <a:srgbClr val="000000">
                <a:alpha val="1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E2BB9DAB-99B4-4825-ACDD-48118C4F5B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668155" y="5641010"/>
            <a:ext cx="0" cy="59906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6739128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9" name="Rectangle 48">
            <a:extLst>
              <a:ext uri="{FF2B5EF4-FFF2-40B4-BE49-F238E27FC236}">
                <a16:creationId xmlns:a16="http://schemas.microsoft.com/office/drawing/2014/main" id="{D284A420-F50C-4C2C-B88E-E6F4EF504B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51" name="Rectangle 50">
            <a:extLst>
              <a:ext uri="{FF2B5EF4-FFF2-40B4-BE49-F238E27FC236}">
                <a16:creationId xmlns:a16="http://schemas.microsoft.com/office/drawing/2014/main" id="{893A6D2E-5228-4998-9E24-EFCCA02467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2"/>
            <a:ext cx="12188952" cy="3567547"/>
          </a:xfrm>
          <a:prstGeom prst="rect">
            <a:avLst/>
          </a:prstGeom>
          <a:ln>
            <a:noFill/>
          </a:ln>
          <a:effectLst>
            <a:outerShdw blurRad="228600" dist="152400" dir="5460000" sx="95000" sy="95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3ADB48DB-8E25-4F2F-8C02-5B79393725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668155" y="5641010"/>
            <a:ext cx="0" cy="59906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C32BA7E3-7313-49C8-A245-A85BDEB13E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668155" y="5641010"/>
            <a:ext cx="0" cy="59906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57" name="Slide Background">
            <a:extLst>
              <a:ext uri="{FF2B5EF4-FFF2-40B4-BE49-F238E27FC236}">
                <a16:creationId xmlns:a16="http://schemas.microsoft.com/office/drawing/2014/main" id="{39DEF503-AFED-40B5-99E5-87975B0D78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tint">
            <a:extLst>
              <a:ext uri="{FF2B5EF4-FFF2-40B4-BE49-F238E27FC236}">
                <a16:creationId xmlns:a16="http://schemas.microsoft.com/office/drawing/2014/main" id="{B38BFBE2-9AD8-4542-8FAC-02614711BC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 useBgFill="1">
        <p:nvSpPr>
          <p:cNvPr id="61" name="Rectangle 60">
            <a:extLst>
              <a:ext uri="{FF2B5EF4-FFF2-40B4-BE49-F238E27FC236}">
                <a16:creationId xmlns:a16="http://schemas.microsoft.com/office/drawing/2014/main" id="{8A8629BE-0179-4699-B176-6397C00434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-2"/>
            <a:ext cx="12191993" cy="3657602"/>
          </a:xfrm>
          <a:prstGeom prst="rect">
            <a:avLst/>
          </a:prstGeom>
          <a:ln>
            <a:noFill/>
          </a:ln>
          <a:effectLst>
            <a:outerShdw blurRad="228600" dist="152400" dir="5460000" sx="94000" sy="94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6603D35A-C8BB-924C-9105-55560F6415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2" y="738334"/>
            <a:ext cx="9296597" cy="256198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 dirty="0"/>
              <a:t>‘</a:t>
            </a:r>
            <a:r>
              <a:rPr lang="en-US" sz="4800" dirty="0" err="1"/>
              <a:t>Ik</a:t>
            </a:r>
            <a:r>
              <a:rPr lang="en-US" sz="4800" dirty="0"/>
              <a:t>, </a:t>
            </a:r>
            <a:r>
              <a:rPr lang="en-US" sz="4800" dirty="0" err="1"/>
              <a:t>ziek</a:t>
            </a:r>
            <a:r>
              <a:rPr lang="en-US" sz="4800" dirty="0"/>
              <a:t>?’ - </a:t>
            </a:r>
            <a:r>
              <a:rPr lang="en-US" sz="4800" dirty="0" err="1"/>
              <a:t>Ontkenning</a:t>
            </a:r>
            <a:endParaRPr lang="en-US" sz="4800" dirty="0"/>
          </a:p>
        </p:txBody>
      </p: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2E5D4690-002A-4B9A-A715-6B47306217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668155" y="5641010"/>
            <a:ext cx="0" cy="59906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3891569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D284A420-F50C-4C2C-B88E-E6F4EF504B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893A6D2E-5228-4998-9E24-EFCCA02467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2"/>
            <a:ext cx="12188952" cy="3567547"/>
          </a:xfrm>
          <a:prstGeom prst="rect">
            <a:avLst/>
          </a:prstGeom>
          <a:ln>
            <a:noFill/>
          </a:ln>
          <a:effectLst>
            <a:outerShdw blurRad="228600" dist="152400" dir="5460000" sx="95000" sy="95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3ADB48DB-8E25-4F2F-8C02-5B79393725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668155" y="5641010"/>
            <a:ext cx="0" cy="59906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C32BA7E3-7313-49C8-A245-A85BDEB13E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668155" y="5641010"/>
            <a:ext cx="0" cy="59906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29" name="Slide Background">
            <a:extLst>
              <a:ext uri="{FF2B5EF4-FFF2-40B4-BE49-F238E27FC236}">
                <a16:creationId xmlns:a16="http://schemas.microsoft.com/office/drawing/2014/main" id="{3CE82FC2-F860-45B2-A3D6-C0687566A1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31" name="Rectangle 30">
            <a:extLst>
              <a:ext uri="{FF2B5EF4-FFF2-40B4-BE49-F238E27FC236}">
                <a16:creationId xmlns:a16="http://schemas.microsoft.com/office/drawing/2014/main" id="{EFAE907D-B057-4259-A679-952AEED00D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9148" y="0"/>
            <a:ext cx="12211148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FCD6DF94-58F1-3246-A40E-590A9171D3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3092683"/>
            <a:ext cx="4129645" cy="2787805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800"/>
              <a:t>In de coachpraktijk: weinig</a:t>
            </a:r>
          </a:p>
        </p:txBody>
      </p:sp>
      <p:sp useBgFill="1">
        <p:nvSpPr>
          <p:cNvPr id="33" name="Rectangle 32">
            <a:extLst>
              <a:ext uri="{FF2B5EF4-FFF2-40B4-BE49-F238E27FC236}">
                <a16:creationId xmlns:a16="http://schemas.microsoft.com/office/drawing/2014/main" id="{F489C2E0-4895-4B72-85EA-7EE9FAFFDC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6112905" cy="2787805"/>
          </a:xfrm>
          <a:prstGeom prst="rect">
            <a:avLst/>
          </a:prstGeom>
          <a:ln>
            <a:noFill/>
          </a:ln>
          <a:effectLst>
            <a:outerShdw blurRad="254000" dist="139700" dir="5220000" sx="92000" sy="92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E8629BEE-13D1-4CDD-8A7D-0A9F9688BA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39005" y="5641010"/>
            <a:ext cx="0" cy="59906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Tijdelijke aanduiding voor inhoud 4" descr="Afbeelding met binnen, persoon&#10;&#10;Automatisch gegenereerde beschrijving">
            <a:extLst>
              <a:ext uri="{FF2B5EF4-FFF2-40B4-BE49-F238E27FC236}">
                <a16:creationId xmlns:a16="http://schemas.microsoft.com/office/drawing/2014/main" id="{7B9D5C67-CCDE-9147-BC3A-49C7F71E511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666" r="1" b="1"/>
          <a:stretch/>
        </p:blipFill>
        <p:spPr>
          <a:xfrm>
            <a:off x="6096001" y="10"/>
            <a:ext cx="6095999" cy="6857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029076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D284A420-F50C-4C2C-B88E-E6F4EF504B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893A6D2E-5228-4998-9E24-EFCCA02467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2"/>
            <a:ext cx="12188952" cy="3567547"/>
          </a:xfrm>
          <a:prstGeom prst="rect">
            <a:avLst/>
          </a:prstGeom>
          <a:ln>
            <a:noFill/>
          </a:ln>
          <a:effectLst>
            <a:outerShdw blurRad="228600" dist="152400" dir="5460000" sx="95000" sy="95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ADB48DB-8E25-4F2F-8C02-5B79393725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668155" y="5641010"/>
            <a:ext cx="0" cy="59906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C32BA7E3-7313-49C8-A245-A85BDEB13E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668155" y="5641010"/>
            <a:ext cx="0" cy="59906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8" name="Slide Background">
            <a:extLst>
              <a:ext uri="{FF2B5EF4-FFF2-40B4-BE49-F238E27FC236}">
                <a16:creationId xmlns:a16="http://schemas.microsoft.com/office/drawing/2014/main" id="{E2BA2BD9-7B54-4190-8F06-3EF3658A00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184F9D61-9303-40B4-9F7E-66A9B4EDC4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144310" cy="6858000"/>
          </a:xfrm>
          <a:prstGeom prst="rect">
            <a:avLst/>
          </a:prstGeom>
          <a:ln>
            <a:noFill/>
          </a:ln>
          <a:effectLst>
            <a:outerShdw blurRad="889000" dist="406400" dir="21540000" sx="90000" sy="90000" algn="t" rotWithShape="0">
              <a:srgbClr val="000000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Tijdelijke aanduiding voor inhoud 4">
            <a:extLst>
              <a:ext uri="{FF2B5EF4-FFF2-40B4-BE49-F238E27FC236}">
                <a16:creationId xmlns:a16="http://schemas.microsoft.com/office/drawing/2014/main" id="{45241C52-1CBB-0C40-BFE6-86528886FB6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t="8974" b="8974"/>
          <a:stretch/>
        </p:blipFill>
        <p:spPr>
          <a:xfrm>
            <a:off x="21" y="-3"/>
            <a:ext cx="11144289" cy="6858001"/>
          </a:xfrm>
          <a:prstGeom prst="rect">
            <a:avLst/>
          </a:prstGeom>
          <a:effectLst>
            <a:outerShdw blurRad="596900" dist="330200" dir="8820000" sx="87000" sy="87000" algn="ctr" rotWithShape="0">
              <a:srgbClr val="000000">
                <a:alpha val="29000"/>
              </a:srgbClr>
            </a:outerShdw>
          </a:effectLst>
        </p:spPr>
      </p:pic>
      <p:sp>
        <p:nvSpPr>
          <p:cNvPr id="22" name="Overlay">
            <a:extLst>
              <a:ext uri="{FF2B5EF4-FFF2-40B4-BE49-F238E27FC236}">
                <a16:creationId xmlns:a16="http://schemas.microsoft.com/office/drawing/2014/main" id="{648D746A-0359-4EAE-8CF9-062E28169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258714" y="258715"/>
            <a:ext cx="6858000" cy="6340569"/>
          </a:xfrm>
          <a:prstGeom prst="rect">
            <a:avLst/>
          </a:prstGeom>
          <a:gradFill>
            <a:gsLst>
              <a:gs pos="100000">
                <a:srgbClr val="000000">
                  <a:alpha val="0"/>
                </a:srgbClr>
              </a:gs>
              <a:gs pos="0">
                <a:schemeClr val="tx1"/>
              </a:gs>
              <a:gs pos="0">
                <a:srgbClr val="000000">
                  <a:alpha val="70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6AE7D692-CBF7-E244-B7D9-C1A6F9AB91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44" y="4747104"/>
            <a:ext cx="4511066" cy="93133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nl-NL" sz="4800" dirty="0">
                <a:solidFill>
                  <a:srgbClr val="FFFFFF"/>
                </a:solidFill>
              </a:rPr>
              <a:t>Doorbeuken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3816C099-0516-4486-BC06-E0DCD29DDF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668155" y="5641010"/>
            <a:ext cx="0" cy="59906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5829322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3074FD7-AE35-824E-B1AF-56B14A55CC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Wat kost je dit?</a:t>
            </a:r>
          </a:p>
        </p:txBody>
      </p:sp>
      <p:graphicFrame>
        <p:nvGraphicFramePr>
          <p:cNvPr id="5" name="Tijdelijke aanduiding voor inhoud 2">
            <a:extLst>
              <a:ext uri="{FF2B5EF4-FFF2-40B4-BE49-F238E27FC236}">
                <a16:creationId xmlns:a16="http://schemas.microsoft.com/office/drawing/2014/main" id="{DD585AA6-BE19-F2B5-48D2-43AAD408B77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6106256"/>
              </p:ext>
            </p:extLst>
          </p:nvPr>
        </p:nvGraphicFramePr>
        <p:xfrm>
          <a:off x="761799" y="2750126"/>
          <a:ext cx="10381205" cy="326178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02968705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Slide Background">
            <a:extLst>
              <a:ext uri="{FF2B5EF4-FFF2-40B4-BE49-F238E27FC236}">
                <a16:creationId xmlns:a16="http://schemas.microsoft.com/office/drawing/2014/main" id="{AF6CB648-9554-488A-B457-99CAAD1DA5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1CC260F1-CD9A-42C9-8ED4-1C61328D8F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2727729"/>
          </a:xfrm>
          <a:prstGeom prst="rect">
            <a:avLst/>
          </a:prstGeom>
          <a:ln>
            <a:noFill/>
          </a:ln>
          <a:effectLst>
            <a:outerShdw blurRad="254000" dist="127000" dir="5460000" sx="92000" sy="92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9515E7B0-2FF0-FB44-AC1A-FF540A2C1A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1" y="858982"/>
            <a:ext cx="10111983" cy="1515728"/>
          </a:xfrm>
        </p:spPr>
        <p:txBody>
          <a:bodyPr>
            <a:normAutofit/>
          </a:bodyPr>
          <a:lstStyle/>
          <a:p>
            <a:r>
              <a:rPr lang="nl-NL"/>
              <a:t>In de praktijk: veel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4B59955E-63C3-7243-9247-35083055A1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1801" y="2980525"/>
            <a:ext cx="4880343" cy="3031390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dirty="0"/>
              <a:t>Cliënten zijn vaak heel vermoeid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dirty="0"/>
              <a:t>‘Het gaat niet meer’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dirty="0"/>
              <a:t>Zoeken naar balans in hun leven</a:t>
            </a:r>
          </a:p>
        </p:txBody>
      </p:sp>
      <p:pic>
        <p:nvPicPr>
          <p:cNvPr id="5" name="Afbeelding 4" descr="Afbeelding met persoon, luie stoel, binnen, levend&#10;&#10;Automatisch gegenereerde beschrijving">
            <a:extLst>
              <a:ext uri="{FF2B5EF4-FFF2-40B4-BE49-F238E27FC236}">
                <a16:creationId xmlns:a16="http://schemas.microsoft.com/office/drawing/2014/main" id="{E82EDEC0-6E97-0E43-86DA-7700150EF4B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3" b="8262"/>
          <a:stretch/>
        </p:blipFill>
        <p:spPr>
          <a:xfrm>
            <a:off x="6234580" y="3233692"/>
            <a:ext cx="4909730" cy="3006387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61FF92BA-874E-408A-BFAD-416A7FFE59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668155" y="5641010"/>
            <a:ext cx="0" cy="59906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5693867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" name="Rectangle 26">
            <a:extLst>
              <a:ext uri="{FF2B5EF4-FFF2-40B4-BE49-F238E27FC236}">
                <a16:creationId xmlns:a16="http://schemas.microsoft.com/office/drawing/2014/main" id="{D284A420-F50C-4C2C-B88E-E6F4EF504B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9" name="Rectangle 28">
            <a:extLst>
              <a:ext uri="{FF2B5EF4-FFF2-40B4-BE49-F238E27FC236}">
                <a16:creationId xmlns:a16="http://schemas.microsoft.com/office/drawing/2014/main" id="{893A6D2E-5228-4998-9E24-EFCCA02467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2"/>
            <a:ext cx="12188952" cy="3567547"/>
          </a:xfrm>
          <a:prstGeom prst="rect">
            <a:avLst/>
          </a:prstGeom>
          <a:ln>
            <a:noFill/>
          </a:ln>
          <a:effectLst>
            <a:outerShdw blurRad="228600" dist="152400" dir="5460000" sx="95000" sy="95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3ADB48DB-8E25-4F2F-8C02-5B79393725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668155" y="5641010"/>
            <a:ext cx="0" cy="59906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C32BA7E3-7313-49C8-A245-A85BDEB13E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668155" y="5641010"/>
            <a:ext cx="0" cy="59906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35" name="Slide Background">
            <a:extLst>
              <a:ext uri="{FF2B5EF4-FFF2-40B4-BE49-F238E27FC236}">
                <a16:creationId xmlns:a16="http://schemas.microsoft.com/office/drawing/2014/main" id="{3CE82FC2-F860-45B2-A3D6-C0687566A1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37" name="Rectangle 36">
            <a:extLst>
              <a:ext uri="{FF2B5EF4-FFF2-40B4-BE49-F238E27FC236}">
                <a16:creationId xmlns:a16="http://schemas.microsoft.com/office/drawing/2014/main" id="{EFAE907D-B057-4259-A679-952AEED00D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9148" y="0"/>
            <a:ext cx="12211148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2FDCBA18-ECCC-414A-AC43-1B70F4C4A1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3092683"/>
            <a:ext cx="4129645" cy="2787805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800" dirty="0"/>
              <a:t>‘</a:t>
            </a:r>
            <a:r>
              <a:rPr lang="en-US" sz="4800" dirty="0" err="1"/>
              <a:t>Blijven</a:t>
            </a:r>
            <a:r>
              <a:rPr lang="en-US" sz="4800" dirty="0"/>
              <a:t> </a:t>
            </a:r>
            <a:r>
              <a:rPr lang="en-US" sz="4800" dirty="0" err="1"/>
              <a:t>hangen</a:t>
            </a:r>
            <a:r>
              <a:rPr lang="en-US" sz="4800" dirty="0"/>
              <a:t> in </a:t>
            </a:r>
            <a:r>
              <a:rPr lang="en-US" sz="4800" dirty="0" err="1"/>
              <a:t>emoties</a:t>
            </a:r>
            <a:r>
              <a:rPr lang="en-US" sz="4800" dirty="0"/>
              <a:t>’</a:t>
            </a:r>
          </a:p>
        </p:txBody>
      </p:sp>
      <p:sp useBgFill="1">
        <p:nvSpPr>
          <p:cNvPr id="39" name="Rectangle 38">
            <a:extLst>
              <a:ext uri="{FF2B5EF4-FFF2-40B4-BE49-F238E27FC236}">
                <a16:creationId xmlns:a16="http://schemas.microsoft.com/office/drawing/2014/main" id="{F489C2E0-4895-4B72-85EA-7EE9FAFFDC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6112905" cy="2787805"/>
          </a:xfrm>
          <a:prstGeom prst="rect">
            <a:avLst/>
          </a:prstGeom>
          <a:ln>
            <a:noFill/>
          </a:ln>
          <a:effectLst>
            <a:outerShdw blurRad="254000" dist="139700" dir="5220000" sx="92000" sy="92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E8629BEE-13D1-4CDD-8A7D-0A9F9688BA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39005" y="5641010"/>
            <a:ext cx="0" cy="59906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Tijdelijke aanduiding voor inhoud 4" descr="Afbeelding met zoogdier, hond, wolf&#10;&#10;Automatisch gegenereerde beschrijving">
            <a:extLst>
              <a:ext uri="{FF2B5EF4-FFF2-40B4-BE49-F238E27FC236}">
                <a16:creationId xmlns:a16="http://schemas.microsoft.com/office/drawing/2014/main" id="{40D611CE-958B-1246-A28F-1614D77B49D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5237" r="-2" b="9667"/>
          <a:stretch/>
        </p:blipFill>
        <p:spPr>
          <a:xfrm>
            <a:off x="6096001" y="10"/>
            <a:ext cx="6095999" cy="6857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55577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Slide Background">
            <a:extLst>
              <a:ext uri="{FF2B5EF4-FFF2-40B4-BE49-F238E27FC236}">
                <a16:creationId xmlns:a16="http://schemas.microsoft.com/office/drawing/2014/main" id="{9165109B-7036-4613-93D4-579E77F6EF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B260A6CE-037C-0840-867F-B74D1665FA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2" y="858982"/>
            <a:ext cx="3451060" cy="5152933"/>
          </a:xfrm>
        </p:spPr>
        <p:txBody>
          <a:bodyPr>
            <a:normAutofit/>
          </a:bodyPr>
          <a:lstStyle/>
          <a:p>
            <a:r>
              <a:rPr lang="nl-NL" sz="4000" dirty="0"/>
              <a:t>Voorbeelden</a:t>
            </a:r>
          </a:p>
        </p:txBody>
      </p: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43E8FEA2-54EE-4F84-B5DB-A055A7D805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36707" y="0"/>
            <a:ext cx="7455294" cy="6858000"/>
          </a:xfrm>
          <a:prstGeom prst="rect">
            <a:avLst/>
          </a:prstGeom>
          <a:ln>
            <a:noFill/>
          </a:ln>
          <a:effectLst>
            <a:outerShdw blurRad="660400" dist="279400" dir="7980000" sx="92000" sy="92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58B1629-F209-47B0-BA59-6BD937DBB0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668155" y="5641010"/>
            <a:ext cx="0" cy="59906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5" name="Tijdelijke aanduiding voor inhoud 2">
            <a:extLst>
              <a:ext uri="{FF2B5EF4-FFF2-40B4-BE49-F238E27FC236}">
                <a16:creationId xmlns:a16="http://schemas.microsoft.com/office/drawing/2014/main" id="{5AECA8F5-AAD1-DB29-412A-620023D4A01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44727930"/>
              </p:ext>
            </p:extLst>
          </p:nvPr>
        </p:nvGraphicFramePr>
        <p:xfrm>
          <a:off x="5088860" y="601324"/>
          <a:ext cx="6055450" cy="563875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23519248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Slide Background">
            <a:extLst>
              <a:ext uri="{FF2B5EF4-FFF2-40B4-BE49-F238E27FC236}">
                <a16:creationId xmlns:a16="http://schemas.microsoft.com/office/drawing/2014/main" id="{649C91A9-84E7-4BF0-9026-62F01380D8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B51D2A7B-17F6-404E-BE2A-B1E940A55E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2" y="956281"/>
            <a:ext cx="4230482" cy="2010284"/>
          </a:xfrm>
        </p:spPr>
        <p:txBody>
          <a:bodyPr anchor="b">
            <a:normAutofit/>
          </a:bodyPr>
          <a:lstStyle/>
          <a:p>
            <a:r>
              <a:rPr lang="nl-NL"/>
              <a:t>Wat kost je dit?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18C1F1AF-631E-3D4F-92B7-8441428FE1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1803" y="3566161"/>
            <a:ext cx="4230482" cy="2551176"/>
          </a:xfrm>
        </p:spPr>
        <p:txBody>
          <a:bodyPr anchor="ctr"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dirty="0"/>
              <a:t>Met name je relaties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dirty="0"/>
              <a:t>Gevoel van regie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nl-NL" dirty="0"/>
          </a:p>
        </p:txBody>
      </p:sp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9B47378D-AD27-45D0-8C1C-5B1098DCC0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32004" y="0"/>
            <a:ext cx="6559995" cy="6858000"/>
          </a:xfrm>
          <a:prstGeom prst="rect">
            <a:avLst/>
          </a:prstGeom>
          <a:ln>
            <a:noFill/>
          </a:ln>
          <a:effectLst>
            <a:outerShdw blurRad="381000" dist="317500" dir="8520000" sx="95000" sy="95000" algn="t" rotWithShape="0">
              <a:srgbClr val="000000">
                <a:alpha val="1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Handen die elkaars polsen vasthouden en met elkaar verweven zijn in de vorm van een cirkel">
            <a:extLst>
              <a:ext uri="{FF2B5EF4-FFF2-40B4-BE49-F238E27FC236}">
                <a16:creationId xmlns:a16="http://schemas.microsoft.com/office/drawing/2014/main" id="{4977C177-9F8F-0A41-5EB6-E753ACB11F8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793" r="17158" b="-2"/>
          <a:stretch/>
        </p:blipFill>
        <p:spPr>
          <a:xfrm>
            <a:off x="6606338" y="1121898"/>
            <a:ext cx="4511442" cy="4853336"/>
          </a:xfrm>
          <a:prstGeom prst="rect">
            <a:avLst/>
          </a:prstGeom>
        </p:spPr>
      </p:pic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E58B1629-F209-47B0-BA59-6BD937DBB0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668155" y="5641010"/>
            <a:ext cx="0" cy="59906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6538720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D284A420-F50C-4C2C-B88E-E6F4EF504B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893A6D2E-5228-4998-9E24-EFCCA02467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2"/>
            <a:ext cx="12188952" cy="3567547"/>
          </a:xfrm>
          <a:prstGeom prst="rect">
            <a:avLst/>
          </a:prstGeom>
          <a:ln>
            <a:noFill/>
          </a:ln>
          <a:effectLst>
            <a:outerShdw blurRad="228600" dist="152400" dir="5460000" sx="95000" sy="95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3ADB48DB-8E25-4F2F-8C02-5B79393725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668155" y="5641010"/>
            <a:ext cx="0" cy="59906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C32BA7E3-7313-49C8-A245-A85BDEB13E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668155" y="5641010"/>
            <a:ext cx="0" cy="59906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9" name="Slide Background">
            <a:extLst>
              <a:ext uri="{FF2B5EF4-FFF2-40B4-BE49-F238E27FC236}">
                <a16:creationId xmlns:a16="http://schemas.microsoft.com/office/drawing/2014/main" id="{922E0291-99C8-40F9-ADAB-32589A3B57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Afbeelding 5" descr="Afbeelding met muur, binnen, persoon, kamer&#10;&#10;Automatisch gegenereerde beschrijving">
            <a:extLst>
              <a:ext uri="{FF2B5EF4-FFF2-40B4-BE49-F238E27FC236}">
                <a16:creationId xmlns:a16="http://schemas.microsoft.com/office/drawing/2014/main" id="{9ED4DC8F-2D51-D947-9A81-153CD56A4A4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997" b="12734"/>
          <a:stretch/>
        </p:blipFill>
        <p:spPr>
          <a:xfrm>
            <a:off x="20" y="2"/>
            <a:ext cx="12191979" cy="6857998"/>
          </a:xfrm>
          <a:prstGeom prst="rect">
            <a:avLst/>
          </a:prstGeom>
          <a:effectLst>
            <a:outerShdw blurRad="596900" dist="330200" dir="8820000" sx="87000" sy="87000" algn="ctr" rotWithShape="0">
              <a:srgbClr val="000000">
                <a:alpha val="29000"/>
              </a:srgbClr>
            </a:outerShdw>
          </a:effectLst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095830D2-F2AE-4DD8-B586-89B0977916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258714" y="258715"/>
            <a:ext cx="6858000" cy="6340569"/>
          </a:xfrm>
          <a:prstGeom prst="rect">
            <a:avLst/>
          </a:prstGeom>
          <a:gradFill>
            <a:gsLst>
              <a:gs pos="100000">
                <a:srgbClr val="000000">
                  <a:alpha val="0"/>
                </a:srgbClr>
              </a:gs>
              <a:gs pos="0">
                <a:schemeClr val="tx1"/>
              </a:gs>
              <a:gs pos="0">
                <a:srgbClr val="000000">
                  <a:alpha val="70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F2B186A5-DBE2-5143-B124-1A543CFEF1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9559" y="871314"/>
            <a:ext cx="4755046" cy="2508616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800">
                <a:solidFill>
                  <a:srgbClr val="FFFFFF"/>
                </a:solidFill>
              </a:rPr>
              <a:t>In de coachpraktijk: redelijk veel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FB8D098C-05E5-6448-8572-28481FD6C8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9558" y="3545918"/>
            <a:ext cx="4755046" cy="1738058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2400" dirty="0" err="1">
                <a:solidFill>
                  <a:srgbClr val="FFFFFF"/>
                </a:solidFill>
              </a:rPr>
              <a:t>Werken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aan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zelf-inzicht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en</a:t>
            </a:r>
            <a:r>
              <a:rPr lang="en-US" sz="2400" dirty="0">
                <a:solidFill>
                  <a:srgbClr val="FFFFFF"/>
                </a:solidFill>
              </a:rPr>
              <a:t> het  </a:t>
            </a:r>
            <a:r>
              <a:rPr lang="en-US" sz="2400" dirty="0" err="1">
                <a:solidFill>
                  <a:srgbClr val="FFFFFF"/>
                </a:solidFill>
              </a:rPr>
              <a:t>doorbreken</a:t>
            </a:r>
            <a:r>
              <a:rPr lang="en-US" sz="2400" dirty="0">
                <a:solidFill>
                  <a:srgbClr val="FFFFFF"/>
                </a:solidFill>
              </a:rPr>
              <a:t> van </a:t>
            </a:r>
            <a:r>
              <a:rPr lang="en-US" sz="2400" dirty="0" err="1">
                <a:solidFill>
                  <a:srgbClr val="FFFFFF"/>
                </a:solidFill>
              </a:rPr>
              <a:t>gedragspatronen</a:t>
            </a:r>
            <a:endParaRPr lang="en-US" sz="2400" dirty="0">
              <a:solidFill>
                <a:srgbClr val="FFFFFF"/>
              </a:solidFill>
            </a:endParaRPr>
          </a:p>
        </p:txBody>
      </p:sp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7A8F735B-89DD-459E-BB4B-B9E1603DE4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142375" y="0"/>
            <a:ext cx="1051560" cy="6858000"/>
          </a:xfrm>
          <a:prstGeom prst="rect">
            <a:avLst/>
          </a:prstGeom>
          <a:ln>
            <a:noFill/>
          </a:ln>
          <a:effectLst>
            <a:outerShdw blurRad="190500" dist="76200" dir="5700000" sx="95000" sy="95000" algn="t" rotWithShape="0">
              <a:srgbClr val="000000">
                <a:alpha val="1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FAFF45CC-4046-4B20-8A54-5D613033F0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668155" y="5641010"/>
            <a:ext cx="0" cy="59906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765902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3" name="Rectangle 134">
            <a:extLst>
              <a:ext uri="{FF2B5EF4-FFF2-40B4-BE49-F238E27FC236}">
                <a16:creationId xmlns:a16="http://schemas.microsoft.com/office/drawing/2014/main" id="{D284A420-F50C-4C2C-B88E-E6F4EF504B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64" name="Rectangle 136">
            <a:extLst>
              <a:ext uri="{FF2B5EF4-FFF2-40B4-BE49-F238E27FC236}">
                <a16:creationId xmlns:a16="http://schemas.microsoft.com/office/drawing/2014/main" id="{893A6D2E-5228-4998-9E24-EFCCA02467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2"/>
            <a:ext cx="12188952" cy="3567547"/>
          </a:xfrm>
          <a:prstGeom prst="rect">
            <a:avLst/>
          </a:prstGeom>
          <a:ln>
            <a:noFill/>
          </a:ln>
          <a:effectLst>
            <a:outerShdw blurRad="228600" dist="152400" dir="5460000" sx="95000" sy="95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65" name="Straight Connector 138">
            <a:extLst>
              <a:ext uri="{FF2B5EF4-FFF2-40B4-BE49-F238E27FC236}">
                <a16:creationId xmlns:a16="http://schemas.microsoft.com/office/drawing/2014/main" id="{3ADB48DB-8E25-4F2F-8C02-5B79393725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668155" y="5641010"/>
            <a:ext cx="0" cy="59906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6" name="Straight Connector 140">
            <a:extLst>
              <a:ext uri="{FF2B5EF4-FFF2-40B4-BE49-F238E27FC236}">
                <a16:creationId xmlns:a16="http://schemas.microsoft.com/office/drawing/2014/main" id="{C32BA7E3-7313-49C8-A245-A85BDEB13E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668155" y="5641010"/>
            <a:ext cx="0" cy="59906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67" name="Slide Background">
            <a:extLst>
              <a:ext uri="{FF2B5EF4-FFF2-40B4-BE49-F238E27FC236}">
                <a16:creationId xmlns:a16="http://schemas.microsoft.com/office/drawing/2014/main" id="{B2982DBE-6420-45BB-8DFB-E034CF15EC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Afbeelding 5" descr="Afbeelding met tekst, lucht&#10;&#10;Automatisch gegenereerde beschrijving">
            <a:extLst>
              <a:ext uri="{FF2B5EF4-FFF2-40B4-BE49-F238E27FC236}">
                <a16:creationId xmlns:a16="http://schemas.microsoft.com/office/drawing/2014/main" id="{40F018E3-BA27-2C4F-95DB-ABE85F851BF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218" b="19782"/>
          <a:stretch/>
        </p:blipFill>
        <p:spPr>
          <a:xfrm>
            <a:off x="20" y="1"/>
            <a:ext cx="12191979" cy="6857998"/>
          </a:xfrm>
          <a:prstGeom prst="rect">
            <a:avLst/>
          </a:prstGeom>
          <a:effectLst>
            <a:outerShdw blurRad="596900" dist="330200" dir="8820000" sx="87000" sy="87000" algn="ctr" rotWithShape="0">
              <a:srgbClr val="000000">
                <a:alpha val="29000"/>
              </a:srgbClr>
            </a:outerShdw>
          </a:effectLst>
        </p:spPr>
      </p:pic>
      <p:sp useBgFill="1">
        <p:nvSpPr>
          <p:cNvPr id="168" name="Rectangle 144">
            <a:extLst>
              <a:ext uri="{FF2B5EF4-FFF2-40B4-BE49-F238E27FC236}">
                <a16:creationId xmlns:a16="http://schemas.microsoft.com/office/drawing/2014/main" id="{86247B4D-AF5F-47E0-A726-02F7414ACF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3236306" cy="6858000"/>
          </a:xfrm>
          <a:prstGeom prst="rect">
            <a:avLst/>
          </a:prstGeom>
          <a:ln>
            <a:noFill/>
          </a:ln>
          <a:effectLst>
            <a:outerShdw blurRad="596900" dist="330200" dir="8820000" sx="87000" sy="87000" algn="t" rotWithShape="0">
              <a:srgbClr val="000000">
                <a:alpha val="2666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EA1E40D0-5F6C-C741-A82E-1CBC3C04B4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7126" y="3487257"/>
            <a:ext cx="2613209" cy="262037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300"/>
              <a:t>Wat moet je doen wanneer je in drijfzand  terechtkomt?</a:t>
            </a:r>
          </a:p>
        </p:txBody>
      </p:sp>
      <p:sp useBgFill="1">
        <p:nvSpPr>
          <p:cNvPr id="169" name="Rectangle 146">
            <a:extLst>
              <a:ext uri="{FF2B5EF4-FFF2-40B4-BE49-F238E27FC236}">
                <a16:creationId xmlns:a16="http://schemas.microsoft.com/office/drawing/2014/main" id="{F489C2E0-4895-4B72-85EA-7EE9FAFFDC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" y="0"/>
            <a:ext cx="3236304" cy="3096976"/>
          </a:xfrm>
          <a:prstGeom prst="rect">
            <a:avLst/>
          </a:prstGeom>
          <a:ln>
            <a:noFill/>
          </a:ln>
          <a:effectLst>
            <a:outerShdw blurRad="317500" dist="165100" dir="5460000" sx="92000" sy="92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 useBgFill="1">
        <p:nvSpPr>
          <p:cNvPr id="170" name="Rectangle 148">
            <a:extLst>
              <a:ext uri="{FF2B5EF4-FFF2-40B4-BE49-F238E27FC236}">
                <a16:creationId xmlns:a16="http://schemas.microsoft.com/office/drawing/2014/main" id="{D54A1C44-5D65-485E-98E5-2F7C9A431C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142375" y="0"/>
            <a:ext cx="105156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90500" dist="76200" dir="5700000" sx="95000" sy="95000" algn="t" rotWithShape="0">
              <a:srgbClr val="000000">
                <a:alpha val="1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1" name="Straight Connector 150">
            <a:extLst>
              <a:ext uri="{FF2B5EF4-FFF2-40B4-BE49-F238E27FC236}">
                <a16:creationId xmlns:a16="http://schemas.microsoft.com/office/drawing/2014/main" id="{E2BB9DAB-99B4-4825-ACDD-48118C4F5B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668155" y="5641010"/>
            <a:ext cx="0" cy="59906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kstvak 3">
            <a:extLst>
              <a:ext uri="{FF2B5EF4-FFF2-40B4-BE49-F238E27FC236}">
                <a16:creationId xmlns:a16="http://schemas.microsoft.com/office/drawing/2014/main" id="{87543602-7116-A447-8D71-14DCC88F1D28}"/>
              </a:ext>
            </a:extLst>
          </p:cNvPr>
          <p:cNvSpPr txBox="1"/>
          <p:nvPr/>
        </p:nvSpPr>
        <p:spPr>
          <a:xfrm>
            <a:off x="6788582" y="3282696"/>
            <a:ext cx="3968783" cy="29573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110000"/>
              </a:lnSpc>
              <a:spcAft>
                <a:spcPts val="600"/>
              </a:spcAft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168705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3" name="Slide Background">
            <a:extLst>
              <a:ext uri="{FF2B5EF4-FFF2-40B4-BE49-F238E27FC236}">
                <a16:creationId xmlns:a16="http://schemas.microsoft.com/office/drawing/2014/main" id="{80DDB737-C075-4D6B-B5BF-7E5E52C9F9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6A292033-FA20-D741-B60B-CAEED03658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1" y="4587890"/>
            <a:ext cx="9589765" cy="1432273"/>
          </a:xfrm>
        </p:spPr>
        <p:txBody>
          <a:bodyPr>
            <a:normAutofit/>
          </a:bodyPr>
          <a:lstStyle/>
          <a:p>
            <a:r>
              <a:rPr lang="nl-NL" dirty="0"/>
              <a:t>Vermijding</a:t>
            </a:r>
          </a:p>
        </p:txBody>
      </p:sp>
      <p:sp useBgFill="1">
        <p:nvSpPr>
          <p:cNvPr id="54" name="Rectangle 48">
            <a:extLst>
              <a:ext uri="{FF2B5EF4-FFF2-40B4-BE49-F238E27FC236}">
                <a16:creationId xmlns:a16="http://schemas.microsoft.com/office/drawing/2014/main" id="{57DE2F9E-4CA1-4C87-9BC2-567DC69E48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92000" cy="4367976"/>
          </a:xfrm>
          <a:prstGeom prst="rect">
            <a:avLst/>
          </a:prstGeom>
          <a:ln>
            <a:noFill/>
          </a:ln>
          <a:effectLst>
            <a:outerShdw blurRad="254000" dist="190500" dir="5460000" sx="95000" sy="95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55" name="Straight Connector 50">
            <a:extLst>
              <a:ext uri="{FF2B5EF4-FFF2-40B4-BE49-F238E27FC236}">
                <a16:creationId xmlns:a16="http://schemas.microsoft.com/office/drawing/2014/main" id="{61FF92BA-874E-408A-BFAD-416A7FFE59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668155" y="5641010"/>
            <a:ext cx="0" cy="59906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0" name="Tijdelijke aanduiding voor inhoud 2">
            <a:extLst>
              <a:ext uri="{FF2B5EF4-FFF2-40B4-BE49-F238E27FC236}">
                <a16:creationId xmlns:a16="http://schemas.microsoft.com/office/drawing/2014/main" id="{4E84A403-0D51-A295-4E90-23FBAE3BD41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04929112"/>
              </p:ext>
            </p:extLst>
          </p:nvPr>
        </p:nvGraphicFramePr>
        <p:xfrm>
          <a:off x="762000" y="791576"/>
          <a:ext cx="9906000" cy="33601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27743416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55E909D-EB8F-2042-83DB-76FA965727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Wat kost je dit?</a:t>
            </a:r>
          </a:p>
        </p:txBody>
      </p:sp>
      <p:graphicFrame>
        <p:nvGraphicFramePr>
          <p:cNvPr id="5" name="Tijdelijke aanduiding voor inhoud 2">
            <a:extLst>
              <a:ext uri="{FF2B5EF4-FFF2-40B4-BE49-F238E27FC236}">
                <a16:creationId xmlns:a16="http://schemas.microsoft.com/office/drawing/2014/main" id="{A88EB34E-7A7F-0BF5-C1AB-D9D96525315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46588411"/>
              </p:ext>
            </p:extLst>
          </p:nvPr>
        </p:nvGraphicFramePr>
        <p:xfrm>
          <a:off x="761799" y="2750126"/>
          <a:ext cx="10381205" cy="326178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12630094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D284A420-F50C-4C2C-B88E-E6F4EF504B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id="{893A6D2E-5228-4998-9E24-EFCCA02467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2"/>
            <a:ext cx="12188952" cy="3567547"/>
          </a:xfrm>
          <a:prstGeom prst="rect">
            <a:avLst/>
          </a:prstGeom>
          <a:ln>
            <a:noFill/>
          </a:ln>
          <a:effectLst>
            <a:outerShdw blurRad="228600" dist="152400" dir="5460000" sx="95000" sy="95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3ADB48DB-8E25-4F2F-8C02-5B79393725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668155" y="5641010"/>
            <a:ext cx="0" cy="59906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C32BA7E3-7313-49C8-A245-A85BDEB13E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668155" y="5641010"/>
            <a:ext cx="0" cy="59906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32" name="Slide Background">
            <a:extLst>
              <a:ext uri="{FF2B5EF4-FFF2-40B4-BE49-F238E27FC236}">
                <a16:creationId xmlns:a16="http://schemas.microsoft.com/office/drawing/2014/main" id="{922E0291-99C8-40F9-ADAB-32589A3B57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Tijdelijke aanduiding voor inhoud 4" descr="Afbeelding met muur, persoon, binnen, kamer&#10;&#10;Automatisch gegenereerde beschrijving">
            <a:extLst>
              <a:ext uri="{FF2B5EF4-FFF2-40B4-BE49-F238E27FC236}">
                <a16:creationId xmlns:a16="http://schemas.microsoft.com/office/drawing/2014/main" id="{8E00321C-F7D8-C748-8F43-CAF242D4C4D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15730"/>
          <a:stretch/>
        </p:blipFill>
        <p:spPr>
          <a:xfrm>
            <a:off x="20" y="2"/>
            <a:ext cx="12191979" cy="6857998"/>
          </a:xfrm>
          <a:prstGeom prst="rect">
            <a:avLst/>
          </a:prstGeom>
          <a:effectLst>
            <a:outerShdw blurRad="596900" dist="330200" dir="8820000" sx="87000" sy="87000" algn="ctr" rotWithShape="0">
              <a:srgbClr val="000000">
                <a:alpha val="29000"/>
              </a:srgbClr>
            </a:outerShdw>
          </a:effectLst>
        </p:spPr>
      </p:pic>
      <p:sp>
        <p:nvSpPr>
          <p:cNvPr id="34" name="Rectangle 33">
            <a:extLst>
              <a:ext uri="{FF2B5EF4-FFF2-40B4-BE49-F238E27FC236}">
                <a16:creationId xmlns:a16="http://schemas.microsoft.com/office/drawing/2014/main" id="{095830D2-F2AE-4DD8-B586-89B0977916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258714" y="258715"/>
            <a:ext cx="6858000" cy="6340569"/>
          </a:xfrm>
          <a:prstGeom prst="rect">
            <a:avLst/>
          </a:prstGeom>
          <a:gradFill>
            <a:gsLst>
              <a:gs pos="100000">
                <a:srgbClr val="000000">
                  <a:alpha val="0"/>
                </a:srgbClr>
              </a:gs>
              <a:gs pos="0">
                <a:schemeClr val="tx1"/>
              </a:gs>
              <a:gs pos="0">
                <a:srgbClr val="000000">
                  <a:alpha val="70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E49DCD15-5BDD-C041-A08F-09C9310DEB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9559" y="871314"/>
            <a:ext cx="4755046" cy="2508616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800">
                <a:solidFill>
                  <a:srgbClr val="FFFFFF"/>
                </a:solidFill>
              </a:rPr>
              <a:t>In de coachpraktijk: veel</a:t>
            </a:r>
          </a:p>
        </p:txBody>
      </p:sp>
      <p:sp useBgFill="1">
        <p:nvSpPr>
          <p:cNvPr id="36" name="Rectangle 35">
            <a:extLst>
              <a:ext uri="{FF2B5EF4-FFF2-40B4-BE49-F238E27FC236}">
                <a16:creationId xmlns:a16="http://schemas.microsoft.com/office/drawing/2014/main" id="{7A8F735B-89DD-459E-BB4B-B9E1603DE4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142375" y="0"/>
            <a:ext cx="1051560" cy="6858000"/>
          </a:xfrm>
          <a:prstGeom prst="rect">
            <a:avLst/>
          </a:prstGeom>
          <a:ln>
            <a:noFill/>
          </a:ln>
          <a:effectLst>
            <a:outerShdw blurRad="190500" dist="76200" dir="5700000" sx="95000" sy="95000" algn="t" rotWithShape="0">
              <a:srgbClr val="000000">
                <a:alpha val="1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FAFF45CC-4046-4B20-8A54-5D613033F0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668155" y="5641010"/>
            <a:ext cx="0" cy="59906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kstvak 6">
            <a:extLst>
              <a:ext uri="{FF2B5EF4-FFF2-40B4-BE49-F238E27FC236}">
                <a16:creationId xmlns:a16="http://schemas.microsoft.com/office/drawing/2014/main" id="{7C9B695B-04F6-654F-B0AA-D9C99D5E1357}"/>
              </a:ext>
            </a:extLst>
          </p:cNvPr>
          <p:cNvSpPr txBox="1"/>
          <p:nvPr/>
        </p:nvSpPr>
        <p:spPr>
          <a:xfrm>
            <a:off x="589558" y="4438857"/>
            <a:ext cx="366046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dirty="0">
                <a:solidFill>
                  <a:schemeClr val="bg1"/>
                </a:solidFill>
              </a:rPr>
              <a:t>Werken aan doorbreken </a:t>
            </a:r>
          </a:p>
          <a:p>
            <a:r>
              <a:rPr lang="nl-NL" sz="2400" dirty="0">
                <a:solidFill>
                  <a:schemeClr val="bg1"/>
                </a:solidFill>
              </a:rPr>
              <a:t>niet-helpend gedrag</a:t>
            </a:r>
          </a:p>
        </p:txBody>
      </p:sp>
    </p:spTree>
    <p:extLst>
      <p:ext uri="{BB962C8B-B14F-4D97-AF65-F5344CB8AC3E}">
        <p14:creationId xmlns:p14="http://schemas.microsoft.com/office/powerpoint/2010/main" val="86362148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Slide Background">
            <a:extLst>
              <a:ext uri="{FF2B5EF4-FFF2-40B4-BE49-F238E27FC236}">
                <a16:creationId xmlns:a16="http://schemas.microsoft.com/office/drawing/2014/main" id="{ABB9488E-CCD7-40EB-A47D-CD30D3BB68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943879FB-5E6C-4203-AC25-A44F3CE4E9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92000" cy="2583140"/>
          </a:xfrm>
          <a:prstGeom prst="rect">
            <a:avLst/>
          </a:prstGeom>
          <a:ln>
            <a:noFill/>
          </a:ln>
          <a:effectLst>
            <a:outerShdw blurRad="190500" dist="127000" dir="5460000" sx="94000" sy="94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B2921779-244A-4C45-8DF8-8F7426A454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1" y="858983"/>
            <a:ext cx="9906799" cy="1359170"/>
          </a:xfrm>
        </p:spPr>
        <p:txBody>
          <a:bodyPr anchor="b">
            <a:normAutofit/>
          </a:bodyPr>
          <a:lstStyle/>
          <a:p>
            <a:r>
              <a:rPr lang="nl-NL" dirty="0"/>
              <a:t>'Ik ga het fixen’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E58B1629-F209-47B0-BA59-6BD937DBB0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668155" y="5641010"/>
            <a:ext cx="0" cy="59906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5" name="Tijdelijke aanduiding voor inhoud 2">
            <a:extLst>
              <a:ext uri="{FF2B5EF4-FFF2-40B4-BE49-F238E27FC236}">
                <a16:creationId xmlns:a16="http://schemas.microsoft.com/office/drawing/2014/main" id="{E54511AA-8703-6EA6-C6AE-D73762992E0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59950019"/>
              </p:ext>
            </p:extLst>
          </p:nvPr>
        </p:nvGraphicFramePr>
        <p:xfrm>
          <a:off x="332481" y="2811354"/>
          <a:ext cx="10335519" cy="320050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99394164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55E909D-EB8F-2042-83DB-76FA965727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Wat kost je dit?</a:t>
            </a:r>
          </a:p>
        </p:txBody>
      </p:sp>
      <p:graphicFrame>
        <p:nvGraphicFramePr>
          <p:cNvPr id="5" name="Tijdelijke aanduiding voor inhoud 2">
            <a:extLst>
              <a:ext uri="{FF2B5EF4-FFF2-40B4-BE49-F238E27FC236}">
                <a16:creationId xmlns:a16="http://schemas.microsoft.com/office/drawing/2014/main" id="{A88EB34E-7A7F-0BF5-C1AB-D9D96525315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33586808"/>
              </p:ext>
            </p:extLst>
          </p:nvPr>
        </p:nvGraphicFramePr>
        <p:xfrm>
          <a:off x="761799" y="2750126"/>
          <a:ext cx="10381205" cy="326178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97892599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Slide Background">
            <a:extLst>
              <a:ext uri="{FF2B5EF4-FFF2-40B4-BE49-F238E27FC236}">
                <a16:creationId xmlns:a16="http://schemas.microsoft.com/office/drawing/2014/main" id="{10C92917-A828-4B36-95DE-11CA4F9C23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E335820B-3A29-42C5-AA8D-10ECA43CD9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2284809"/>
          </a:xfrm>
          <a:prstGeom prst="rect">
            <a:avLst/>
          </a:prstGeom>
          <a:ln>
            <a:noFill/>
          </a:ln>
          <a:effectLst>
            <a:outerShdw blurRad="254000" dist="127000" dir="5460000" sx="92000" sy="92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5BF24A3-DDDC-AD47-89E9-784AF7AA7C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1" y="858983"/>
            <a:ext cx="9906799" cy="1161594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In de </a:t>
            </a:r>
            <a:r>
              <a:rPr lang="en-US" dirty="0" err="1"/>
              <a:t>coachpraktijk</a:t>
            </a:r>
            <a:r>
              <a:rPr lang="en-US" dirty="0"/>
              <a:t>: heel </a:t>
            </a:r>
            <a:r>
              <a:rPr lang="en-US" dirty="0" err="1"/>
              <a:t>veel</a:t>
            </a:r>
            <a:endParaRPr lang="en-US" dirty="0"/>
          </a:p>
        </p:txBody>
      </p:sp>
      <p:pic>
        <p:nvPicPr>
          <p:cNvPr id="5" name="Tijdelijke aanduiding voor inhoud 4" descr="Afbeelding met muur, binnen, persoon, levend&#10;&#10;Automatisch gegenereerde beschrijving">
            <a:extLst>
              <a:ext uri="{FF2B5EF4-FFF2-40B4-BE49-F238E27FC236}">
                <a16:creationId xmlns:a16="http://schemas.microsoft.com/office/drawing/2014/main" id="{C0095A33-DE20-4148-9044-F20625532A1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61367" y="2631479"/>
            <a:ext cx="4955147" cy="3307560"/>
          </a:xfrm>
          <a:prstGeom prst="rect">
            <a:avLst/>
          </a:prstGeom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8DC79048-2237-8445-88F2-01BE813F37AF}"/>
              </a:ext>
            </a:extLst>
          </p:cNvPr>
          <p:cNvSpPr txBox="1"/>
          <p:nvPr/>
        </p:nvSpPr>
        <p:spPr>
          <a:xfrm>
            <a:off x="6649081" y="2638498"/>
            <a:ext cx="4119258" cy="360158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571500" indent="-285750">
              <a:lnSpc>
                <a:spcPct val="110000"/>
              </a:lnSpc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nl-NL" dirty="0"/>
              <a:t>‘Spiritueel shoppen’</a:t>
            </a:r>
          </a:p>
          <a:p>
            <a:pPr marL="571500" indent="-285750">
              <a:lnSpc>
                <a:spcPct val="110000"/>
              </a:lnSpc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nl-NL" dirty="0"/>
              <a:t>Perfectionisme</a:t>
            </a:r>
          </a:p>
          <a:p>
            <a:pPr marL="571500" indent="-285750">
              <a:lnSpc>
                <a:spcPct val="110000"/>
              </a:lnSpc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nl-NL" dirty="0"/>
              <a:t>Obsessie</a:t>
            </a:r>
          </a:p>
          <a:p>
            <a:pPr marL="571500" indent="-285750">
              <a:lnSpc>
                <a:spcPct val="110000"/>
              </a:lnSpc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nl-NL" dirty="0"/>
              <a:t>Schuldgevoel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E58B1629-F209-47B0-BA59-6BD937DBB0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668155" y="5641010"/>
            <a:ext cx="0" cy="59906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6719317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Slide Background">
            <a:extLst>
              <a:ext uri="{FF2B5EF4-FFF2-40B4-BE49-F238E27FC236}">
                <a16:creationId xmlns:a16="http://schemas.microsoft.com/office/drawing/2014/main" id="{9165109B-7036-4613-93D4-579E77F6EF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26E550CC-F0A0-CC41-BB2D-E6796864C3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2" y="858982"/>
            <a:ext cx="3451060" cy="5152933"/>
          </a:xfrm>
        </p:spPr>
        <p:txBody>
          <a:bodyPr>
            <a:normAutofit/>
          </a:bodyPr>
          <a:lstStyle/>
          <a:p>
            <a:r>
              <a:rPr lang="nl-NL" dirty="0"/>
              <a:t>Tussenvorm: semi-acceptatie</a:t>
            </a:r>
          </a:p>
        </p:txBody>
      </p: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43E8FEA2-54EE-4F84-B5DB-A055A7D805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36707" y="0"/>
            <a:ext cx="7455294" cy="6858000"/>
          </a:xfrm>
          <a:prstGeom prst="rect">
            <a:avLst/>
          </a:prstGeom>
          <a:ln>
            <a:noFill/>
          </a:ln>
          <a:effectLst>
            <a:outerShdw blurRad="660400" dist="279400" dir="7980000" sx="92000" sy="92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58B1629-F209-47B0-BA59-6BD937DBB0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668155" y="5641010"/>
            <a:ext cx="0" cy="59906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5" name="Tijdelijke aanduiding voor inhoud 2">
            <a:extLst>
              <a:ext uri="{FF2B5EF4-FFF2-40B4-BE49-F238E27FC236}">
                <a16:creationId xmlns:a16="http://schemas.microsoft.com/office/drawing/2014/main" id="{50635BC8-ABE5-5A04-57D8-AF856302E45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64669076"/>
              </p:ext>
            </p:extLst>
          </p:nvPr>
        </p:nvGraphicFramePr>
        <p:xfrm>
          <a:off x="5088860" y="601324"/>
          <a:ext cx="6055450" cy="563875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09822266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D284A420-F50C-4C2C-B88E-E6F4EF504B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893A6D2E-5228-4998-9E24-EFCCA02467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2"/>
            <a:ext cx="12188952" cy="3567547"/>
          </a:xfrm>
          <a:prstGeom prst="rect">
            <a:avLst/>
          </a:prstGeom>
          <a:ln>
            <a:noFill/>
          </a:ln>
          <a:effectLst>
            <a:outerShdw blurRad="228600" dist="152400" dir="5460000" sx="95000" sy="95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ADB48DB-8E25-4F2F-8C02-5B79393725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668155" y="5641010"/>
            <a:ext cx="0" cy="59906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C32BA7E3-7313-49C8-A245-A85BDEB13E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668155" y="5641010"/>
            <a:ext cx="0" cy="59906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8" name="Slide Background">
            <a:extLst>
              <a:ext uri="{FF2B5EF4-FFF2-40B4-BE49-F238E27FC236}">
                <a16:creationId xmlns:a16="http://schemas.microsoft.com/office/drawing/2014/main" id="{56927B1C-2055-4F66-A747-7DB82B79E5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BA92B251-4A53-4024-BFEB-4894511C77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969106" cy="6858000"/>
          </a:xfrm>
          <a:prstGeom prst="rect">
            <a:avLst/>
          </a:prstGeom>
          <a:ln>
            <a:noFill/>
          </a:ln>
          <a:effectLst>
            <a:outerShdw blurRad="381000" dist="254000" dir="21540000" sx="90000" sy="90000" algn="t" rotWithShape="0">
              <a:srgbClr val="000000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C0382C8-9B44-E94A-8E5A-F8D5C70D8E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0607" y="1537935"/>
            <a:ext cx="4582492" cy="189106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/>
              <a:t>Vrede sluiten</a:t>
            </a:r>
          </a:p>
        </p:txBody>
      </p:sp>
      <p:pic>
        <p:nvPicPr>
          <p:cNvPr id="7" name="Graphic 6" descr="Handdruk">
            <a:extLst>
              <a:ext uri="{FF2B5EF4-FFF2-40B4-BE49-F238E27FC236}">
                <a16:creationId xmlns:a16="http://schemas.microsoft.com/office/drawing/2014/main" id="{C85084A5-D024-50AC-4F75-795102B0F3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492948" y="1086665"/>
            <a:ext cx="4651362" cy="4651362"/>
          </a:xfrm>
          <a:prstGeom prst="rect">
            <a:avLst/>
          </a:prstGeom>
        </p:spPr>
      </p:pic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48A448B8-5E47-4A21-B872-FCB55ADBF2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668155" y="5641010"/>
            <a:ext cx="0" cy="59906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43328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9" name="Rectangle 28">
            <a:extLst>
              <a:ext uri="{FF2B5EF4-FFF2-40B4-BE49-F238E27FC236}">
                <a16:creationId xmlns:a16="http://schemas.microsoft.com/office/drawing/2014/main" id="{D284A420-F50C-4C2C-B88E-E6F4EF504B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31" name="Rectangle 30">
            <a:extLst>
              <a:ext uri="{FF2B5EF4-FFF2-40B4-BE49-F238E27FC236}">
                <a16:creationId xmlns:a16="http://schemas.microsoft.com/office/drawing/2014/main" id="{893A6D2E-5228-4998-9E24-EFCCA02467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2"/>
            <a:ext cx="12188952" cy="3567547"/>
          </a:xfrm>
          <a:prstGeom prst="rect">
            <a:avLst/>
          </a:prstGeom>
          <a:ln>
            <a:noFill/>
          </a:ln>
          <a:effectLst>
            <a:outerShdw blurRad="228600" dist="152400" dir="5460000" sx="95000" sy="95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3ADB48DB-8E25-4F2F-8C02-5B79393725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668155" y="5641010"/>
            <a:ext cx="0" cy="59906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C32BA7E3-7313-49C8-A245-A85BDEB13E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668155" y="5641010"/>
            <a:ext cx="0" cy="59906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37" name="Slide Background">
            <a:extLst>
              <a:ext uri="{FF2B5EF4-FFF2-40B4-BE49-F238E27FC236}">
                <a16:creationId xmlns:a16="http://schemas.microsoft.com/office/drawing/2014/main" id="{39DEF503-AFED-40B5-99E5-87975B0D78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tint">
            <a:extLst>
              <a:ext uri="{FF2B5EF4-FFF2-40B4-BE49-F238E27FC236}">
                <a16:creationId xmlns:a16="http://schemas.microsoft.com/office/drawing/2014/main" id="{B38BFBE2-9AD8-4542-8FAC-02614711BC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 useBgFill="1">
        <p:nvSpPr>
          <p:cNvPr id="41" name="Rectangle 40">
            <a:extLst>
              <a:ext uri="{FF2B5EF4-FFF2-40B4-BE49-F238E27FC236}">
                <a16:creationId xmlns:a16="http://schemas.microsoft.com/office/drawing/2014/main" id="{8A8629BE-0179-4699-B176-6397C00434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-2"/>
            <a:ext cx="12191993" cy="3657602"/>
          </a:xfrm>
          <a:prstGeom prst="rect">
            <a:avLst/>
          </a:prstGeom>
          <a:ln>
            <a:noFill/>
          </a:ln>
          <a:effectLst>
            <a:outerShdw blurRad="228600" dist="152400" dir="5460000" sx="94000" sy="94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58CCBF50-00F2-E14C-9ACE-4E1385E453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2" y="738334"/>
            <a:ext cx="9296597" cy="256198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/>
              <a:t>In de coachpraktijk: vrijwel niet</a:t>
            </a:r>
          </a:p>
        </p:txBody>
      </p: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2E5D4690-002A-4B9A-A715-6B47306217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668155" y="5641010"/>
            <a:ext cx="0" cy="59906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6232193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9">
            <a:extLst>
              <a:ext uri="{FF2B5EF4-FFF2-40B4-BE49-F238E27FC236}">
                <a16:creationId xmlns:a16="http://schemas.microsoft.com/office/drawing/2014/main" id="{D284A420-F50C-4C2C-B88E-E6F4EF504B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893A6D2E-5228-4998-9E24-EFCCA02467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2"/>
            <a:ext cx="12188952" cy="3567547"/>
          </a:xfrm>
          <a:prstGeom prst="rect">
            <a:avLst/>
          </a:prstGeom>
          <a:ln>
            <a:noFill/>
          </a:ln>
          <a:effectLst>
            <a:outerShdw blurRad="228600" dist="152400" dir="5460000" sx="95000" sy="95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ADB48DB-8E25-4F2F-8C02-5B79393725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668155" y="5641010"/>
            <a:ext cx="0" cy="59906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C32BA7E3-7313-49C8-A245-A85BDEB13E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668155" y="5641010"/>
            <a:ext cx="0" cy="59906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26" name="Slide Background">
            <a:extLst>
              <a:ext uri="{FF2B5EF4-FFF2-40B4-BE49-F238E27FC236}">
                <a16:creationId xmlns:a16="http://schemas.microsoft.com/office/drawing/2014/main" id="{518BCE60-EB58-4019-B93A-1094BA89FB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5764FE9B-C667-FD4B-B454-FAA78BD95F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9626" y="391362"/>
            <a:ext cx="4786225" cy="1695015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nl-NL" sz="3600" dirty="0"/>
              <a:t>“Ik heb nog steeds dezelfde ziekte maar ik voel me zoveel beter”</a:t>
            </a:r>
          </a:p>
        </p:txBody>
      </p:sp>
      <p:sp useBgFill="1">
        <p:nvSpPr>
          <p:cNvPr id="27" name="Rectangle 19">
            <a:extLst>
              <a:ext uri="{FF2B5EF4-FFF2-40B4-BE49-F238E27FC236}">
                <a16:creationId xmlns:a16="http://schemas.microsoft.com/office/drawing/2014/main" id="{5239C5D7-3A83-4B28-BA16-9364DA5FA6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96000" y="0"/>
            <a:ext cx="5046374" cy="6858000"/>
          </a:xfrm>
          <a:prstGeom prst="rect">
            <a:avLst/>
          </a:prstGeom>
          <a:ln>
            <a:noFill/>
          </a:ln>
          <a:effectLst>
            <a:outerShdw blurRad="635000" dist="254000" dir="5460000" sx="90000" sy="90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Tijdelijke aanduiding voor inhoud 4">
            <a:extLst>
              <a:ext uri="{FF2B5EF4-FFF2-40B4-BE49-F238E27FC236}">
                <a16:creationId xmlns:a16="http://schemas.microsoft.com/office/drawing/2014/main" id="{1B85ECC2-13AE-5347-9492-7BAE6BD426E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l="22406" r="22406"/>
          <a:stretch/>
        </p:blipFill>
        <p:spPr>
          <a:xfrm>
            <a:off x="6299733" y="278080"/>
            <a:ext cx="4638908" cy="6301838"/>
          </a:xfrm>
          <a:prstGeom prst="rect">
            <a:avLst/>
          </a:prstGeom>
        </p:spPr>
      </p:pic>
      <p:cxnSp>
        <p:nvCxnSpPr>
          <p:cNvPr id="28" name="Straight Connector 21">
            <a:extLst>
              <a:ext uri="{FF2B5EF4-FFF2-40B4-BE49-F238E27FC236}">
                <a16:creationId xmlns:a16="http://schemas.microsoft.com/office/drawing/2014/main" id="{48A448B8-5E47-4A21-B872-FCB55ADBF2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668155" y="5641010"/>
            <a:ext cx="0" cy="59906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itel 1">
            <a:extLst>
              <a:ext uri="{FF2B5EF4-FFF2-40B4-BE49-F238E27FC236}">
                <a16:creationId xmlns:a16="http://schemas.microsoft.com/office/drawing/2014/main" id="{FDCCE73C-641C-EC4F-AEDB-AEFC3FA318EF}"/>
              </a:ext>
            </a:extLst>
          </p:cNvPr>
          <p:cNvSpPr txBox="1">
            <a:spLocks/>
          </p:cNvSpPr>
          <p:nvPr/>
        </p:nvSpPr>
        <p:spPr>
          <a:xfrm>
            <a:off x="466930" y="2477740"/>
            <a:ext cx="4582492" cy="148116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90000"/>
              </a:lnSpc>
            </a:pPr>
            <a:r>
              <a:rPr lang="nl-NL" sz="4100" dirty="0"/>
              <a:t>“Ik heb de strijdbijl begraven”</a:t>
            </a:r>
          </a:p>
        </p:txBody>
      </p:sp>
      <p:sp>
        <p:nvSpPr>
          <p:cNvPr id="29" name="Titel 1">
            <a:extLst>
              <a:ext uri="{FF2B5EF4-FFF2-40B4-BE49-F238E27FC236}">
                <a16:creationId xmlns:a16="http://schemas.microsoft.com/office/drawing/2014/main" id="{499FF8A4-C9CC-7A49-A885-E9EDAE8DAA2F}"/>
              </a:ext>
            </a:extLst>
          </p:cNvPr>
          <p:cNvSpPr txBox="1">
            <a:spLocks/>
          </p:cNvSpPr>
          <p:nvPr/>
        </p:nvSpPr>
        <p:spPr>
          <a:xfrm>
            <a:off x="1049626" y="4350271"/>
            <a:ext cx="4786225" cy="169501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90000"/>
              </a:lnSpc>
            </a:pPr>
            <a:r>
              <a:rPr lang="nl-NL" sz="3600" dirty="0"/>
              <a:t>“Ik vecht niet langer als een Don </a:t>
            </a:r>
            <a:r>
              <a:rPr lang="nl-NL" sz="3600" dirty="0" err="1"/>
              <a:t>Quichot</a:t>
            </a:r>
            <a:r>
              <a:rPr lang="nl-NL" sz="3600" dirty="0"/>
              <a:t> tegen onzichtbare monsters”</a:t>
            </a:r>
          </a:p>
        </p:txBody>
      </p:sp>
    </p:spTree>
    <p:extLst>
      <p:ext uri="{BB962C8B-B14F-4D97-AF65-F5344CB8AC3E}">
        <p14:creationId xmlns:p14="http://schemas.microsoft.com/office/powerpoint/2010/main" val="19805215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" name="Slide Background">
            <a:extLst>
              <a:ext uri="{FF2B5EF4-FFF2-40B4-BE49-F238E27FC236}">
                <a16:creationId xmlns:a16="http://schemas.microsoft.com/office/drawing/2014/main" id="{B210AC1D-4063-4C6E-9528-FA9C4C0C18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8" name="Rectangle 22">
            <a:extLst>
              <a:ext uri="{FF2B5EF4-FFF2-40B4-BE49-F238E27FC236}">
                <a16:creationId xmlns:a16="http://schemas.microsoft.com/office/drawing/2014/main" id="{02F8C595-E68C-4306-AED8-DC7826A0A5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144310" cy="6858000"/>
          </a:xfrm>
          <a:prstGeom prst="rect">
            <a:avLst/>
          </a:prstGeom>
          <a:ln>
            <a:noFill/>
          </a:ln>
          <a:effectLst>
            <a:outerShdw blurRad="889000" dist="406400" dir="21540000" sx="90000" sy="90000" algn="t" rotWithShape="0">
              <a:srgbClr val="000000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Tijdelijke aanduiding voor inhoud 4">
            <a:extLst>
              <a:ext uri="{FF2B5EF4-FFF2-40B4-BE49-F238E27FC236}">
                <a16:creationId xmlns:a16="http://schemas.microsoft.com/office/drawing/2014/main" id="{70EF3EB5-4454-6B47-B128-10560A01632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9658" b="9658"/>
          <a:stretch/>
        </p:blipFill>
        <p:spPr>
          <a:xfrm>
            <a:off x="-1" y="-2"/>
            <a:ext cx="6374929" cy="6858002"/>
          </a:xfrm>
          <a:prstGeom prst="rect">
            <a:avLst/>
          </a:prstGeom>
        </p:spPr>
      </p:pic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B8FA7932-E514-5AA2-C686-45BCED1826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88582" y="3282696"/>
            <a:ext cx="3968783" cy="2957383"/>
          </a:xfrm>
        </p:spPr>
        <p:txBody>
          <a:bodyPr anchor="ctr">
            <a:normAutofit/>
          </a:bodyPr>
          <a:lstStyle/>
          <a:p>
            <a:pPr marL="342900" indent="-342900">
              <a:buFont typeface="Courier New" panose="02070309020205020404" pitchFamily="49" charset="0"/>
              <a:buChar char="o"/>
            </a:pPr>
            <a:r>
              <a:rPr lang="nl-NL" dirty="0"/>
              <a:t>Ontspannen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nl-NL" dirty="0"/>
              <a:t>Achterover gaan liggen (horizontaal)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nl-NL" dirty="0"/>
              <a:t>Weinig bewegen</a:t>
            </a:r>
          </a:p>
        </p:txBody>
      </p:sp>
      <p:cxnSp>
        <p:nvCxnSpPr>
          <p:cNvPr id="29" name="Straight Connector 24">
            <a:extLst>
              <a:ext uri="{FF2B5EF4-FFF2-40B4-BE49-F238E27FC236}">
                <a16:creationId xmlns:a16="http://schemas.microsoft.com/office/drawing/2014/main" id="{E58B1629-F209-47B0-BA59-6BD937DBB0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668155" y="5641010"/>
            <a:ext cx="0" cy="59906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2803868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Slide Background">
            <a:extLst>
              <a:ext uri="{FF2B5EF4-FFF2-40B4-BE49-F238E27FC236}">
                <a16:creationId xmlns:a16="http://schemas.microsoft.com/office/drawing/2014/main" id="{5105D448-4A6C-48A3-8C3C-71AF58F3E5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4025579F-C5D8-43BE-AF84-3E66A482C5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2"/>
            <a:ext cx="12192000" cy="2544415"/>
          </a:xfrm>
          <a:prstGeom prst="rect">
            <a:avLst/>
          </a:prstGeom>
          <a:ln>
            <a:noFill/>
          </a:ln>
          <a:effectLst>
            <a:outerShdw blurRad="190500" dist="127000" dir="5460000" sx="95000" sy="95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4A09DE20-2477-CF4F-8242-2A4E54CE38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1" y="858982"/>
            <a:ext cx="9589765" cy="1432273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nl-NL" dirty="0"/>
              <a:t>Paradox: je geeft toe aan ziekte, en vervolgens ga je je beter voelen?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61FF92BA-874E-408A-BFAD-416A7FFE59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668155" y="5641010"/>
            <a:ext cx="0" cy="59906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5" name="Tijdelijke aanduiding voor inhoud 2">
            <a:extLst>
              <a:ext uri="{FF2B5EF4-FFF2-40B4-BE49-F238E27FC236}">
                <a16:creationId xmlns:a16="http://schemas.microsoft.com/office/drawing/2014/main" id="{0A1D37C2-B066-5534-2A8F-86CF3C773EF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35138780"/>
              </p:ext>
            </p:extLst>
          </p:nvPr>
        </p:nvGraphicFramePr>
        <p:xfrm>
          <a:off x="762000" y="2749550"/>
          <a:ext cx="10380663" cy="32623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11768664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Slide Background">
            <a:extLst>
              <a:ext uri="{FF2B5EF4-FFF2-40B4-BE49-F238E27FC236}">
                <a16:creationId xmlns:a16="http://schemas.microsoft.com/office/drawing/2014/main" id="{5105D448-4A6C-48A3-8C3C-71AF58F3E5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4025579F-C5D8-43BE-AF84-3E66A482C5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2"/>
            <a:ext cx="12192000" cy="2544415"/>
          </a:xfrm>
          <a:prstGeom prst="rect">
            <a:avLst/>
          </a:prstGeom>
          <a:ln>
            <a:noFill/>
          </a:ln>
          <a:effectLst>
            <a:outerShdw blurRad="190500" dist="127000" dir="5460000" sx="95000" sy="95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13FE807D-1157-1F44-8EC6-009DED067B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1" y="858982"/>
            <a:ext cx="9589765" cy="1432273"/>
          </a:xfrm>
        </p:spPr>
        <p:txBody>
          <a:bodyPr>
            <a:normAutofit/>
          </a:bodyPr>
          <a:lstStyle/>
          <a:p>
            <a:r>
              <a:rPr lang="nl-NL" dirty="0"/>
              <a:t>Hoe versnel je dat acceptatieproces?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61FF92BA-874E-408A-BFAD-416A7FFE59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668155" y="5641010"/>
            <a:ext cx="0" cy="59906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5" name="Tijdelijke aanduiding voor inhoud 2">
            <a:extLst>
              <a:ext uri="{FF2B5EF4-FFF2-40B4-BE49-F238E27FC236}">
                <a16:creationId xmlns:a16="http://schemas.microsoft.com/office/drawing/2014/main" id="{872B7480-9E37-C575-7A31-E7E8DC3197F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9256435"/>
              </p:ext>
            </p:extLst>
          </p:nvPr>
        </p:nvGraphicFramePr>
        <p:xfrm>
          <a:off x="762000" y="2749550"/>
          <a:ext cx="10380663" cy="32623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75800287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1" name="Slide Background">
            <a:extLst>
              <a:ext uri="{FF2B5EF4-FFF2-40B4-BE49-F238E27FC236}">
                <a16:creationId xmlns:a16="http://schemas.microsoft.com/office/drawing/2014/main" id="{3ECBE1F1-D69B-4AFA-ABD5-8E41720EF6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91E43AD-3FC9-87C9-83FA-7068DC285BC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193" r="32285"/>
          <a:stretch/>
        </p:blipFill>
        <p:spPr>
          <a:xfrm>
            <a:off x="20" y="-2"/>
            <a:ext cx="4845848" cy="6858002"/>
          </a:xfrm>
          <a:prstGeom prst="rect">
            <a:avLst/>
          </a:prstGeom>
        </p:spPr>
      </p:pic>
      <p:sp useBgFill="1">
        <p:nvSpPr>
          <p:cNvPr id="33" name="Rectangle 32">
            <a:extLst>
              <a:ext uri="{FF2B5EF4-FFF2-40B4-BE49-F238E27FC236}">
                <a16:creationId xmlns:a16="http://schemas.microsoft.com/office/drawing/2014/main" id="{603A6265-E10C-4B85-9C20-E75FCAF9CC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44750" y="-2"/>
            <a:ext cx="7347249" cy="3239337"/>
          </a:xfrm>
          <a:prstGeom prst="rect">
            <a:avLst/>
          </a:prstGeom>
          <a:ln>
            <a:noFill/>
          </a:ln>
          <a:effectLst>
            <a:outerShdw blurRad="139700" dist="88900" dir="5460000" sx="97000" sy="97000" algn="t" rotWithShape="0">
              <a:srgbClr val="000000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3CC6BEFE-BAD2-5148-ADD8-E81652918D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06552" y="858982"/>
            <a:ext cx="4369757" cy="2129878"/>
          </a:xfrm>
        </p:spPr>
        <p:txBody>
          <a:bodyPr>
            <a:normAutofit/>
          </a:bodyPr>
          <a:lstStyle/>
          <a:p>
            <a:r>
              <a:rPr lang="nl-NL"/>
              <a:t>Hoe gaat het in z’n werk?</a:t>
            </a:r>
            <a:endParaRPr lang="nl-NL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05D881B1-6C07-DF4C-9801-90421136FE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06552" y="3467499"/>
            <a:ext cx="5012796" cy="2544416"/>
          </a:xfrm>
        </p:spPr>
        <p:txBody>
          <a:bodyPr>
            <a:normAutofit/>
          </a:bodyPr>
          <a:lstStyle/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nl-NL" sz="1200" dirty="0"/>
              <a:t>Leren accepteren is een training</a:t>
            </a: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nl-NL" sz="1200" dirty="0"/>
              <a:t>We kijken naar niet-helpend gedrag (verzet) en wat daaronder zit (pijn, verdriet, angst, belemmerende overtuigingen)</a:t>
            </a: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nl-NL" sz="1200" dirty="0"/>
              <a:t>Ik leer je om te stoppen met het niet-helpende gedrag en te zijn met oncomfortabele gevoel dat dan ontstaat</a:t>
            </a: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nl-NL" sz="1200" dirty="0"/>
              <a:t>Meestal via mindfulness, meditatie en zelfcompassie</a:t>
            </a: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nl-NL" sz="1200" dirty="0"/>
              <a:t>Als je dit keer op keer doet, </a:t>
            </a:r>
            <a:r>
              <a:rPr lang="nl-NL" sz="1200" dirty="0" err="1"/>
              <a:t>zul</a:t>
            </a:r>
            <a:r>
              <a:rPr lang="nl-NL" sz="1200" dirty="0"/>
              <a:t> je merken dat het steeds makkelijker gaat</a:t>
            </a:r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61FF92BA-874E-408A-BFAD-416A7FFE59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668155" y="5641010"/>
            <a:ext cx="0" cy="59906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4956726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5" name="Slide Background">
            <a:extLst>
              <a:ext uri="{FF2B5EF4-FFF2-40B4-BE49-F238E27FC236}">
                <a16:creationId xmlns:a16="http://schemas.microsoft.com/office/drawing/2014/main" id="{9F7D5CDA-D291-4307-BF55-1381FED296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36" name="Rectangle 30">
            <a:extLst>
              <a:ext uri="{FF2B5EF4-FFF2-40B4-BE49-F238E27FC236}">
                <a16:creationId xmlns:a16="http://schemas.microsoft.com/office/drawing/2014/main" id="{59B296B9-C5A5-4E4F-9B60-C907B5F146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144310" cy="6858000"/>
          </a:xfrm>
          <a:prstGeom prst="rect">
            <a:avLst/>
          </a:prstGeom>
          <a:ln>
            <a:noFill/>
          </a:ln>
          <a:effectLst>
            <a:outerShdw blurRad="889000" dist="406400" dir="21540000" sx="90000" sy="90000" algn="t" rotWithShape="0">
              <a:srgbClr val="000000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485EE1E6-7722-D640-BF6E-5755977C96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1" y="956281"/>
            <a:ext cx="4911905" cy="2010284"/>
          </a:xfrm>
        </p:spPr>
        <p:txBody>
          <a:bodyPr anchor="b">
            <a:normAutofit/>
          </a:bodyPr>
          <a:lstStyle/>
          <a:p>
            <a:pPr>
              <a:lnSpc>
                <a:spcPct val="90000"/>
              </a:lnSpc>
            </a:pPr>
            <a:r>
              <a:rPr lang="nl-NL" dirty="0"/>
              <a:t>Waarom is accepteren van IBD zo moeilijk?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12ED5D39-1BE0-DA4A-A472-861E89E18C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1802" y="3566161"/>
            <a:ext cx="4911905" cy="2551176"/>
          </a:xfrm>
        </p:spPr>
        <p:txBody>
          <a:bodyPr anchor="ctr"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dirty="0"/>
              <a:t>Ziekte gaat met ups en downs: onvoorspelbaar en chronisch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dirty="0"/>
              <a:t>Media en maatschappij vragen om perfectie en gezondheid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dirty="0"/>
              <a:t>Het brein wil weg van pijn – net als het lijf weg wil uit het drijfzand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D505C41-7BA5-C0AA-AAD3-29A86F5293C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160" r="16515" b="-1"/>
          <a:stretch/>
        </p:blipFill>
        <p:spPr>
          <a:xfrm>
            <a:off x="6103028" y="373566"/>
            <a:ext cx="4763015" cy="6231638"/>
          </a:xfrm>
          <a:prstGeom prst="rect">
            <a:avLst/>
          </a:prstGeom>
        </p:spPr>
      </p:pic>
      <p:cxnSp>
        <p:nvCxnSpPr>
          <p:cNvPr id="37" name="Straight Connector 32">
            <a:extLst>
              <a:ext uri="{FF2B5EF4-FFF2-40B4-BE49-F238E27FC236}">
                <a16:creationId xmlns:a16="http://schemas.microsoft.com/office/drawing/2014/main" id="{E58B1629-F209-47B0-BA59-6BD937DBB0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668155" y="5641010"/>
            <a:ext cx="0" cy="59906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0669987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D284A420-F50C-4C2C-B88E-E6F4EF504B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893A6D2E-5228-4998-9E24-EFCCA02467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2"/>
            <a:ext cx="12188952" cy="3567547"/>
          </a:xfrm>
          <a:prstGeom prst="rect">
            <a:avLst/>
          </a:prstGeom>
          <a:ln>
            <a:noFill/>
          </a:ln>
          <a:effectLst>
            <a:outerShdw blurRad="228600" dist="152400" dir="5460000" sx="95000" sy="95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3ADB48DB-8E25-4F2F-8C02-5B79393725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668155" y="5641010"/>
            <a:ext cx="0" cy="59906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C32BA7E3-7313-49C8-A245-A85BDEB13E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668155" y="5641010"/>
            <a:ext cx="0" cy="59906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27" name="Slide Background">
            <a:extLst>
              <a:ext uri="{FF2B5EF4-FFF2-40B4-BE49-F238E27FC236}">
                <a16:creationId xmlns:a16="http://schemas.microsoft.com/office/drawing/2014/main" id="{922E0291-99C8-40F9-ADAB-32589A3B57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 descr="Hoog uitzicht op een moeras en getijdegebieden bij schemering">
            <a:extLst>
              <a:ext uri="{FF2B5EF4-FFF2-40B4-BE49-F238E27FC236}">
                <a16:creationId xmlns:a16="http://schemas.microsoft.com/office/drawing/2014/main" id="{59077882-87F8-C86E-2DCC-7938E82F42C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5730"/>
          <a:stretch/>
        </p:blipFill>
        <p:spPr>
          <a:xfrm>
            <a:off x="20" y="2"/>
            <a:ext cx="12191979" cy="6857998"/>
          </a:xfrm>
          <a:prstGeom prst="rect">
            <a:avLst/>
          </a:prstGeom>
          <a:effectLst>
            <a:outerShdw blurRad="596900" dist="330200" dir="8820000" sx="87000" sy="87000" algn="ctr" rotWithShape="0">
              <a:srgbClr val="000000">
                <a:alpha val="29000"/>
              </a:srgbClr>
            </a:outerShdw>
          </a:effectLst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095830D2-F2AE-4DD8-B586-89B0977916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258714" y="258715"/>
            <a:ext cx="6858000" cy="6340569"/>
          </a:xfrm>
          <a:prstGeom prst="rect">
            <a:avLst/>
          </a:prstGeom>
          <a:gradFill>
            <a:gsLst>
              <a:gs pos="100000">
                <a:srgbClr val="000000">
                  <a:alpha val="0"/>
                </a:srgbClr>
              </a:gs>
              <a:gs pos="0">
                <a:schemeClr val="tx1"/>
              </a:gs>
              <a:gs pos="0">
                <a:srgbClr val="000000">
                  <a:alpha val="70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49FD33E6-3077-0444-810B-93BDF4D44C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9559" y="871314"/>
            <a:ext cx="4755046" cy="2508616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800" dirty="0">
                <a:solidFill>
                  <a:srgbClr val="FFFFFF"/>
                </a:solidFill>
              </a:rPr>
              <a:t>Sta je </a:t>
            </a:r>
            <a:r>
              <a:rPr lang="en-US" sz="4800" dirty="0" err="1">
                <a:solidFill>
                  <a:srgbClr val="FFFFFF"/>
                </a:solidFill>
              </a:rPr>
              <a:t>weer</a:t>
            </a:r>
            <a:r>
              <a:rPr lang="en-US" sz="4800" dirty="0">
                <a:solidFill>
                  <a:srgbClr val="FFFFFF"/>
                </a:solidFill>
              </a:rPr>
              <a:t> </a:t>
            </a:r>
            <a:r>
              <a:rPr lang="en-US" sz="4800" dirty="0" err="1">
                <a:solidFill>
                  <a:srgbClr val="FFFFFF"/>
                </a:solidFill>
              </a:rPr>
              <a:t>eens</a:t>
            </a:r>
            <a:r>
              <a:rPr lang="en-US" sz="4800" dirty="0">
                <a:solidFill>
                  <a:srgbClr val="FFFFFF"/>
                </a:solidFill>
              </a:rPr>
              <a:t> in </a:t>
            </a:r>
            <a:r>
              <a:rPr lang="en-US" sz="4800" dirty="0" err="1">
                <a:solidFill>
                  <a:srgbClr val="FFFFFF"/>
                </a:solidFill>
              </a:rPr>
              <a:t>drijfzand</a:t>
            </a:r>
            <a:r>
              <a:rPr lang="en-US" sz="4800" dirty="0">
                <a:solidFill>
                  <a:srgbClr val="FFFFFF"/>
                </a:solidFill>
              </a:rPr>
              <a:t>: je </a:t>
            </a:r>
            <a:r>
              <a:rPr lang="en-US" sz="4800" dirty="0" err="1">
                <a:solidFill>
                  <a:srgbClr val="FFFFFF"/>
                </a:solidFill>
              </a:rPr>
              <a:t>weet</a:t>
            </a:r>
            <a:r>
              <a:rPr lang="en-US" sz="4800" dirty="0">
                <a:solidFill>
                  <a:srgbClr val="FFFFFF"/>
                </a:solidFill>
              </a:rPr>
              <a:t> wat </a:t>
            </a:r>
            <a:r>
              <a:rPr lang="en-US" sz="4800" dirty="0" err="1">
                <a:solidFill>
                  <a:srgbClr val="FFFFFF"/>
                </a:solidFill>
              </a:rPr>
              <a:t>te</a:t>
            </a:r>
            <a:r>
              <a:rPr lang="en-US" sz="4800" dirty="0">
                <a:solidFill>
                  <a:srgbClr val="FFFFFF"/>
                </a:solidFill>
              </a:rPr>
              <a:t> </a:t>
            </a:r>
            <a:r>
              <a:rPr lang="en-US" sz="4800" dirty="0" err="1">
                <a:solidFill>
                  <a:srgbClr val="FFFFFF"/>
                </a:solidFill>
              </a:rPr>
              <a:t>doen</a:t>
            </a:r>
            <a:endParaRPr lang="en-US" sz="4800" dirty="0">
              <a:solidFill>
                <a:srgbClr val="FFFFFF"/>
              </a:solidFill>
            </a:endParaRP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BCA46A65-FB5C-0446-98A7-7A8344B02D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9558" y="3545918"/>
            <a:ext cx="4755046" cy="1738058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2400">
                <a:solidFill>
                  <a:srgbClr val="FFFFFF"/>
                </a:solidFill>
              </a:rPr>
              <a:t>En lukt het niet: zoek ondersteuning. Je hoeft het niet alleen te doen.</a:t>
            </a:r>
          </a:p>
        </p:txBody>
      </p:sp>
      <p:sp useBgFill="1">
        <p:nvSpPr>
          <p:cNvPr id="31" name="Rectangle 30">
            <a:extLst>
              <a:ext uri="{FF2B5EF4-FFF2-40B4-BE49-F238E27FC236}">
                <a16:creationId xmlns:a16="http://schemas.microsoft.com/office/drawing/2014/main" id="{7A8F735B-89DD-459E-BB4B-B9E1603DE4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142375" y="0"/>
            <a:ext cx="1051560" cy="6858000"/>
          </a:xfrm>
          <a:prstGeom prst="rect">
            <a:avLst/>
          </a:prstGeom>
          <a:ln>
            <a:noFill/>
          </a:ln>
          <a:effectLst>
            <a:outerShdw blurRad="190500" dist="76200" dir="5700000" sx="95000" sy="95000" algn="t" rotWithShape="0">
              <a:srgbClr val="000000">
                <a:alpha val="1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FAFF45CC-4046-4B20-8A54-5D613033F0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668155" y="5641010"/>
            <a:ext cx="0" cy="59906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4182960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Slide Background">
            <a:extLst>
              <a:ext uri="{FF2B5EF4-FFF2-40B4-BE49-F238E27FC236}">
                <a16:creationId xmlns:a16="http://schemas.microsoft.com/office/drawing/2014/main" id="{B210AC1D-4063-4C6E-9528-FA9C4C0C18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02F8C595-E68C-4306-AED8-DC7826A0A5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144310" cy="6858000"/>
          </a:xfrm>
          <a:prstGeom prst="rect">
            <a:avLst/>
          </a:prstGeom>
          <a:ln>
            <a:noFill/>
          </a:ln>
          <a:effectLst>
            <a:outerShdw blurRad="889000" dist="406400" dir="21540000" sx="90000" sy="90000" algn="t" rotWithShape="0">
              <a:srgbClr val="000000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11F362AC-1A5B-0748-9524-F626A1AA7A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88582" y="858983"/>
            <a:ext cx="3968783" cy="2021378"/>
          </a:xfrm>
        </p:spPr>
        <p:txBody>
          <a:bodyPr>
            <a:normAutofit/>
          </a:bodyPr>
          <a:lstStyle/>
          <a:p>
            <a:r>
              <a:rPr lang="nl-NL" sz="4800" dirty="0"/>
              <a:t>Meer informatie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7BD577D-6E7B-E884-4705-634F3A427F3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8928" r="18928"/>
          <a:stretch/>
        </p:blipFill>
        <p:spPr>
          <a:xfrm>
            <a:off x="-1" y="-2"/>
            <a:ext cx="6374929" cy="6858002"/>
          </a:xfrm>
          <a:prstGeom prst="rect">
            <a:avLst/>
          </a:prstGeom>
        </p:spPr>
      </p:pic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B690757B-F260-5643-BAE8-5D1C52241B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88582" y="3090930"/>
            <a:ext cx="3968783" cy="3490174"/>
          </a:xfrm>
        </p:spPr>
        <p:txBody>
          <a:bodyPr anchor="ctr"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u="sng" dirty="0">
                <a:solidFill>
                  <a:schemeClr val="accent1">
                    <a:lumMod val="75000"/>
                  </a:schemeClr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www.eldadorren.nl</a:t>
            </a:r>
            <a:endParaRPr lang="nl-NL" u="sng" dirty="0">
              <a:solidFill>
                <a:schemeClr val="accent1">
                  <a:lumMod val="75000"/>
                </a:schemeClr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dirty="0" err="1"/>
              <a:t>Social</a:t>
            </a:r>
            <a:r>
              <a:rPr lang="nl-NL" dirty="0"/>
              <a:t> media: de </a:t>
            </a:r>
            <a:r>
              <a:rPr lang="nl-NL" dirty="0" err="1"/>
              <a:t>Crohn</a:t>
            </a:r>
            <a:r>
              <a:rPr lang="nl-NL" dirty="0"/>
              <a:t>-coach / </a:t>
            </a:r>
            <a:r>
              <a:rPr lang="nl-NL" dirty="0" err="1"/>
              <a:t>Elda</a:t>
            </a:r>
            <a:r>
              <a:rPr lang="nl-NL" dirty="0"/>
              <a:t> Dorren</a:t>
            </a:r>
            <a:endParaRPr lang="nl-NL" u="sng" dirty="0">
              <a:solidFill>
                <a:schemeClr val="accent1">
                  <a:lumMod val="75000"/>
                </a:schemeClr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dirty="0"/>
              <a:t>Instap-workshops regie en acceptatie in het IJsselland Ziekenhuis </a:t>
            </a:r>
            <a:br>
              <a:rPr lang="nl-NL" dirty="0"/>
            </a:br>
            <a:r>
              <a:rPr lang="nl-NL" dirty="0"/>
              <a:t>(14 en 21 oktober)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58B1629-F209-47B0-BA59-6BD937DBB0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668155" y="5641010"/>
            <a:ext cx="0" cy="59906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725126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Slide Background">
            <a:extLst>
              <a:ext uri="{FF2B5EF4-FFF2-40B4-BE49-F238E27FC236}">
                <a16:creationId xmlns:a16="http://schemas.microsoft.com/office/drawing/2014/main" id="{9165109B-7036-4613-93D4-579E77F6EF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F429E372-EF66-E640-8199-4B4A8F2D3D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2" y="858982"/>
            <a:ext cx="3451060" cy="5152933"/>
          </a:xfrm>
        </p:spPr>
        <p:txBody>
          <a:bodyPr>
            <a:normAutofit/>
          </a:bodyPr>
          <a:lstStyle/>
          <a:p>
            <a:r>
              <a:rPr lang="nl-NL" dirty="0"/>
              <a:t>Niet:</a:t>
            </a:r>
          </a:p>
        </p:txBody>
      </p:sp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43E8FEA2-54EE-4F84-B5DB-A055A7D805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36707" y="0"/>
            <a:ext cx="7455294" cy="6858000"/>
          </a:xfrm>
          <a:prstGeom prst="rect">
            <a:avLst/>
          </a:prstGeom>
          <a:ln>
            <a:noFill/>
          </a:ln>
          <a:effectLst>
            <a:outerShdw blurRad="660400" dist="279400" dir="7980000" sx="92000" sy="92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E58B1629-F209-47B0-BA59-6BD937DBB0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668155" y="5641010"/>
            <a:ext cx="0" cy="59906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5" name="Tijdelijke aanduiding voor inhoud 2">
            <a:extLst>
              <a:ext uri="{FF2B5EF4-FFF2-40B4-BE49-F238E27FC236}">
                <a16:creationId xmlns:a16="http://schemas.microsoft.com/office/drawing/2014/main" id="{1A02C0E0-9B93-9242-BDB5-14A3CF4E7DB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84161260"/>
              </p:ext>
            </p:extLst>
          </p:nvPr>
        </p:nvGraphicFramePr>
        <p:xfrm>
          <a:off x="5088860" y="601324"/>
          <a:ext cx="6055450" cy="563875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1056572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Slide Background">
            <a:extLst>
              <a:ext uri="{FF2B5EF4-FFF2-40B4-BE49-F238E27FC236}">
                <a16:creationId xmlns:a16="http://schemas.microsoft.com/office/drawing/2014/main" id="{5105D448-4A6C-48A3-8C3C-71AF58F3E5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4025579F-C5D8-43BE-AF84-3E66A482C5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2"/>
            <a:ext cx="12192000" cy="2544415"/>
          </a:xfrm>
          <a:prstGeom prst="rect">
            <a:avLst/>
          </a:prstGeom>
          <a:ln>
            <a:noFill/>
          </a:ln>
          <a:effectLst>
            <a:outerShdw blurRad="190500" dist="127000" dir="5460000" sx="95000" sy="95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24474C7A-2EFA-7F4D-8161-D3CFE74635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1" y="858982"/>
            <a:ext cx="9589765" cy="1432273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nl-NL" dirty="0"/>
              <a:t>Overeenkomsten drijfzand en ziekte (of pijn)</a:t>
            </a:r>
            <a:endParaRPr lang="nl-NL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61FF92BA-874E-408A-BFAD-416A7FFE59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668155" y="5641010"/>
            <a:ext cx="0" cy="59906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5" name="Tijdelijke aanduiding voor inhoud 2">
            <a:extLst>
              <a:ext uri="{FF2B5EF4-FFF2-40B4-BE49-F238E27FC236}">
                <a16:creationId xmlns:a16="http://schemas.microsoft.com/office/drawing/2014/main" id="{2CFAA3A7-3CE1-EE85-A73D-39E0CCEAF1D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2923929"/>
              </p:ext>
            </p:extLst>
          </p:nvPr>
        </p:nvGraphicFramePr>
        <p:xfrm>
          <a:off x="761799" y="2750126"/>
          <a:ext cx="10381205" cy="326178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8628571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Slide Background">
            <a:extLst>
              <a:ext uri="{FF2B5EF4-FFF2-40B4-BE49-F238E27FC236}">
                <a16:creationId xmlns:a16="http://schemas.microsoft.com/office/drawing/2014/main" id="{5105D448-4A6C-48A3-8C3C-71AF58F3E5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4025579F-C5D8-43BE-AF84-3E66A482C5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2"/>
            <a:ext cx="12192000" cy="2544415"/>
          </a:xfrm>
          <a:prstGeom prst="rect">
            <a:avLst/>
          </a:prstGeom>
          <a:ln>
            <a:noFill/>
          </a:ln>
          <a:effectLst>
            <a:outerShdw blurRad="190500" dist="127000" dir="5460000" sx="95000" sy="95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673B709A-DFBB-C94C-BC7E-7C91CB0EAF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1" y="858982"/>
            <a:ext cx="9589765" cy="1432273"/>
          </a:xfrm>
        </p:spPr>
        <p:txBody>
          <a:bodyPr>
            <a:normAutofit/>
          </a:bodyPr>
          <a:lstStyle/>
          <a:p>
            <a:r>
              <a:rPr lang="nl-NL" dirty="0"/>
              <a:t>Wat is acceptatie?</a:t>
            </a: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61FF92BA-874E-408A-BFAD-416A7FFE59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668155" y="5641010"/>
            <a:ext cx="0" cy="59906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8" name="Tijdelijke aanduiding voor inhoud 2">
            <a:extLst>
              <a:ext uri="{FF2B5EF4-FFF2-40B4-BE49-F238E27FC236}">
                <a16:creationId xmlns:a16="http://schemas.microsoft.com/office/drawing/2014/main" id="{6ADE7530-0148-00BE-BDAD-886153431B6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48418559"/>
              </p:ext>
            </p:extLst>
          </p:nvPr>
        </p:nvGraphicFramePr>
        <p:xfrm>
          <a:off x="762000" y="2749550"/>
          <a:ext cx="10380663" cy="32623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6552584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Slide Background">
            <a:extLst>
              <a:ext uri="{FF2B5EF4-FFF2-40B4-BE49-F238E27FC236}">
                <a16:creationId xmlns:a16="http://schemas.microsoft.com/office/drawing/2014/main" id="{B210AC1D-4063-4C6E-9528-FA9C4C0C18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02F8C595-E68C-4306-AED8-DC7826A0A5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144310" cy="6858000"/>
          </a:xfrm>
          <a:prstGeom prst="rect">
            <a:avLst/>
          </a:prstGeom>
          <a:ln>
            <a:noFill/>
          </a:ln>
          <a:effectLst>
            <a:outerShdw blurRad="889000" dist="406400" dir="21540000" sx="90000" sy="90000" algn="t" rotWithShape="0">
              <a:srgbClr val="000000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E7B75733-CAA6-CB48-8B78-ADDD6569F7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88582" y="858983"/>
            <a:ext cx="3968783" cy="2021378"/>
          </a:xfrm>
        </p:spPr>
        <p:txBody>
          <a:bodyPr>
            <a:normAutofit/>
          </a:bodyPr>
          <a:lstStyle/>
          <a:p>
            <a:r>
              <a:rPr lang="nl-NL" sz="4800"/>
              <a:t>Wat levert het op?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71E3ADE-E10D-F55A-39E8-3F04A794CC9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7951" b="-2"/>
          <a:stretch/>
        </p:blipFill>
        <p:spPr>
          <a:xfrm>
            <a:off x="-1" y="-2"/>
            <a:ext cx="6374929" cy="6858002"/>
          </a:xfrm>
          <a:prstGeom prst="rect">
            <a:avLst/>
          </a:prstGeom>
        </p:spPr>
      </p:pic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CD58BDB2-3183-3945-AE30-C14735855F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88582" y="3282696"/>
            <a:ext cx="3968783" cy="2957383"/>
          </a:xfrm>
        </p:spPr>
        <p:txBody>
          <a:bodyPr anchor="ctr">
            <a:normAutofit/>
          </a:bodyPr>
          <a:lstStyle/>
          <a:p>
            <a:pPr marL="342900" indent="-342900">
              <a:buFont typeface="Courier New" panose="02070309020205020404" pitchFamily="49" charset="0"/>
              <a:buChar char="o"/>
            </a:pPr>
            <a:r>
              <a:rPr lang="nl-NL" dirty="0"/>
              <a:t>Ontspanning en rust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nl-NL" dirty="0"/>
              <a:t>Meer energie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nl-NL" dirty="0"/>
              <a:t>Tijd en ruimte om te doen wat je belangrijk vindt (ondanks beperkingen)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nl-NL" dirty="0"/>
              <a:t>Een lichter leven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E58B1629-F209-47B0-BA59-6BD937DBB0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668155" y="5641010"/>
            <a:ext cx="0" cy="59906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8896363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Slide Background">
            <a:extLst>
              <a:ext uri="{FF2B5EF4-FFF2-40B4-BE49-F238E27FC236}">
                <a16:creationId xmlns:a16="http://schemas.microsoft.com/office/drawing/2014/main" id="{9165109B-7036-4613-93D4-579E77F6EF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654EDC86-9060-C243-A640-BECCA38A5F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2" y="858982"/>
            <a:ext cx="3451060" cy="5152933"/>
          </a:xfrm>
        </p:spPr>
        <p:txBody>
          <a:bodyPr>
            <a:normAutofit/>
          </a:bodyPr>
          <a:lstStyle/>
          <a:p>
            <a:r>
              <a:rPr lang="nl-NL" dirty="0"/>
              <a:t>Acceptatie is </a:t>
            </a:r>
            <a:r>
              <a:rPr lang="nl-NL" u="sng" dirty="0"/>
              <a:t>niet:</a:t>
            </a:r>
            <a:endParaRPr lang="nl-NL" dirty="0"/>
          </a:p>
        </p:txBody>
      </p: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43E8FEA2-54EE-4F84-B5DB-A055A7D805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36707" y="0"/>
            <a:ext cx="7455294" cy="6858000"/>
          </a:xfrm>
          <a:prstGeom prst="rect">
            <a:avLst/>
          </a:prstGeom>
          <a:ln>
            <a:noFill/>
          </a:ln>
          <a:effectLst>
            <a:outerShdw blurRad="660400" dist="279400" dir="7980000" sx="92000" sy="92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58B1629-F209-47B0-BA59-6BD937DBB0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668155" y="5641010"/>
            <a:ext cx="0" cy="59906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5" name="Tijdelijke aanduiding voor inhoud 2">
            <a:extLst>
              <a:ext uri="{FF2B5EF4-FFF2-40B4-BE49-F238E27FC236}">
                <a16:creationId xmlns:a16="http://schemas.microsoft.com/office/drawing/2014/main" id="{208B1415-1C24-F71E-5C47-78C3CA5E69F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84176292"/>
              </p:ext>
            </p:extLst>
          </p:nvPr>
        </p:nvGraphicFramePr>
        <p:xfrm>
          <a:off x="5088860" y="601324"/>
          <a:ext cx="6055450" cy="563875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39396726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7" name="Slide Background">
            <a:extLst>
              <a:ext uri="{FF2B5EF4-FFF2-40B4-BE49-F238E27FC236}">
                <a16:creationId xmlns:a16="http://schemas.microsoft.com/office/drawing/2014/main" id="{B65C0385-5E30-4D2E-AF9F-4639659D34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81FB66B5-0DCE-404D-B0A0-E1E48E7BBF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2278235"/>
            <a:ext cx="5346796" cy="4579763"/>
          </a:xfrm>
          <a:prstGeom prst="rect">
            <a:avLst/>
          </a:prstGeom>
          <a:solidFill>
            <a:schemeClr val="bg2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Tijdelijke aanduiding voor inhoud 4">
            <a:extLst>
              <a:ext uri="{FF2B5EF4-FFF2-40B4-BE49-F238E27FC236}">
                <a16:creationId xmlns:a16="http://schemas.microsoft.com/office/drawing/2014/main" id="{8C9E2BA1-6457-FF42-BACE-7724B3EB52C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4469"/>
          <a:stretch/>
        </p:blipFill>
        <p:spPr>
          <a:xfrm>
            <a:off x="20" y="2284809"/>
            <a:ext cx="5346777" cy="4573191"/>
          </a:xfrm>
          <a:prstGeom prst="rect">
            <a:avLst/>
          </a:prstGeom>
        </p:spPr>
      </p:pic>
      <p:sp useBgFill="1">
        <p:nvSpPr>
          <p:cNvPr id="51" name="Rectangle 50">
            <a:extLst>
              <a:ext uri="{FF2B5EF4-FFF2-40B4-BE49-F238E27FC236}">
                <a16:creationId xmlns:a16="http://schemas.microsoft.com/office/drawing/2014/main" id="{E335820B-3A29-42C5-AA8D-10ECA43CD9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2284809"/>
          </a:xfrm>
          <a:prstGeom prst="rect">
            <a:avLst/>
          </a:prstGeom>
          <a:ln>
            <a:noFill/>
          </a:ln>
          <a:effectLst>
            <a:outerShdw blurRad="254000" dist="127000" dir="5460000" sx="90000" sy="90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10649382-C0DD-2E47-B0B3-F1D81DB02C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1" y="858983"/>
            <a:ext cx="9906799" cy="1161594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dirty="0"/>
              <a:t>Even </a:t>
            </a:r>
            <a:r>
              <a:rPr lang="en-US" dirty="0" err="1"/>
              <a:t>voorstellen</a:t>
            </a:r>
            <a:endParaRPr lang="en-US" dirty="0"/>
          </a:p>
        </p:txBody>
      </p:sp>
      <p:sp>
        <p:nvSpPr>
          <p:cNvPr id="26" name="Content Placeholder 25">
            <a:extLst>
              <a:ext uri="{FF2B5EF4-FFF2-40B4-BE49-F238E27FC236}">
                <a16:creationId xmlns:a16="http://schemas.microsoft.com/office/drawing/2014/main" id="{906B0486-06CC-EA27-69FF-697B6D310D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97512" y="2638498"/>
            <a:ext cx="5111222" cy="3601581"/>
          </a:xfrm>
        </p:spPr>
        <p:txBody>
          <a:bodyPr anchor="ctr">
            <a:normAutofit/>
          </a:bodyPr>
          <a:lstStyle/>
          <a:p>
            <a:pPr marL="342900" indent="-342900">
              <a:buFont typeface="Courier New" panose="02070309020205020404" pitchFamily="49" charset="0"/>
              <a:buChar char="o"/>
            </a:pPr>
            <a:r>
              <a:rPr lang="nl-NL" dirty="0"/>
              <a:t>20+ jaar ziekte van </a:t>
            </a:r>
            <a:r>
              <a:rPr lang="nl-NL" dirty="0" err="1"/>
              <a:t>Crohn</a:t>
            </a:r>
            <a:endParaRPr lang="nl-NL" dirty="0"/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nl-NL" dirty="0"/>
              <a:t>Senior life coach en </a:t>
            </a:r>
            <a:br>
              <a:rPr lang="nl-NL" dirty="0"/>
            </a:br>
            <a:r>
              <a:rPr lang="nl-NL" dirty="0" err="1"/>
              <a:t>Crohn</a:t>
            </a:r>
            <a:r>
              <a:rPr lang="nl-NL" dirty="0"/>
              <a:t>-coach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nl-NL" dirty="0"/>
              <a:t>Thema’s: steviger staan, beter grenzen aangeven, balans en acceptatie</a:t>
            </a:r>
          </a:p>
        </p:txBody>
      </p: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E58B1629-F209-47B0-BA59-6BD937DBB0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668155" y="5641010"/>
            <a:ext cx="0" cy="59906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52591126"/>
      </p:ext>
    </p:extLst>
  </p:cSld>
  <p:clrMapOvr>
    <a:masterClrMapping/>
  </p:clrMapOvr>
</p:sld>
</file>

<file path=ppt/theme/theme1.xml><?xml version="1.0" encoding="utf-8"?>
<a:theme xmlns:a="http://schemas.openxmlformats.org/drawingml/2006/main" name="BevelVTI">
  <a:themeElements>
    <a:clrScheme name="AnalogousFromRegularSeedLeftStep">
      <a:dk1>
        <a:srgbClr val="000000"/>
      </a:dk1>
      <a:lt1>
        <a:srgbClr val="FFFFFF"/>
      </a:lt1>
      <a:dk2>
        <a:srgbClr val="413124"/>
      </a:dk2>
      <a:lt2>
        <a:srgbClr val="E8E7E2"/>
      </a:lt2>
      <a:accent1>
        <a:srgbClr val="4D65C3"/>
      </a:accent1>
      <a:accent2>
        <a:srgbClr val="3B85B1"/>
      </a:accent2>
      <a:accent3>
        <a:srgbClr val="46B2AE"/>
      </a:accent3>
      <a:accent4>
        <a:srgbClr val="3BB17B"/>
      </a:accent4>
      <a:accent5>
        <a:srgbClr val="48B756"/>
      </a:accent5>
      <a:accent6>
        <a:srgbClr val="5DB13B"/>
      </a:accent6>
      <a:hlink>
        <a:srgbClr val="988332"/>
      </a:hlink>
      <a:folHlink>
        <a:srgbClr val="7F7F7F"/>
      </a:folHlink>
    </a:clrScheme>
    <a:fontScheme name="Custom 53">
      <a:majorFont>
        <a:latin typeface="Bierstadt"/>
        <a:ea typeface=""/>
        <a:cs typeface=""/>
      </a:majorFont>
      <a:minorFont>
        <a:latin typeface="Bierstad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evelVTI" id="{C9E5F598-602B-46C1-AA16-073CEB959654}" vid="{2AE1FD39-65AD-4D34-93E9-C7019D0ECBAC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11535</TotalTime>
  <Words>782</Words>
  <Application>Microsoft Office PowerPoint</Application>
  <PresentationFormat>Breedbeeld</PresentationFormat>
  <Paragraphs>120</Paragraphs>
  <Slides>35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3</vt:i4>
      </vt:variant>
      <vt:variant>
        <vt:lpstr>Thema</vt:lpstr>
      </vt:variant>
      <vt:variant>
        <vt:i4>1</vt:i4>
      </vt:variant>
      <vt:variant>
        <vt:lpstr>Diatitels</vt:lpstr>
      </vt:variant>
      <vt:variant>
        <vt:i4>35</vt:i4>
      </vt:variant>
    </vt:vector>
  </HeadingPairs>
  <TitlesOfParts>
    <vt:vector size="39" baseType="lpstr">
      <vt:lpstr>Arial</vt:lpstr>
      <vt:lpstr>Bierstadt</vt:lpstr>
      <vt:lpstr>Courier New</vt:lpstr>
      <vt:lpstr>BevelVTI</vt:lpstr>
      <vt:lpstr>De weg naar acceptatie</vt:lpstr>
      <vt:lpstr>Wat moet je doen wanneer je in drijfzand  terechtkomt?</vt:lpstr>
      <vt:lpstr>PowerPoint-presentatie</vt:lpstr>
      <vt:lpstr>Niet:</vt:lpstr>
      <vt:lpstr>Overeenkomsten drijfzand en ziekte (of pijn)</vt:lpstr>
      <vt:lpstr>Wat is acceptatie?</vt:lpstr>
      <vt:lpstr>Wat levert het op?</vt:lpstr>
      <vt:lpstr>Acceptatie is niet:</vt:lpstr>
      <vt:lpstr>Even voorstellen</vt:lpstr>
      <vt:lpstr>Verschillende fases richting acceptatie</vt:lpstr>
      <vt:lpstr>‘Ik, ziek?’ - Ontkenning</vt:lpstr>
      <vt:lpstr>In de coachpraktijk: weinig</vt:lpstr>
      <vt:lpstr>Doorbeuken</vt:lpstr>
      <vt:lpstr>Wat kost je dit?</vt:lpstr>
      <vt:lpstr>In de praktijk: veel</vt:lpstr>
      <vt:lpstr>‘Blijven hangen in emoties’</vt:lpstr>
      <vt:lpstr>Voorbeelden</vt:lpstr>
      <vt:lpstr>Wat kost je dit?</vt:lpstr>
      <vt:lpstr>In de coachpraktijk: redelijk veel</vt:lpstr>
      <vt:lpstr>Vermijding</vt:lpstr>
      <vt:lpstr>Wat kost je dit?</vt:lpstr>
      <vt:lpstr>In de coachpraktijk: veel</vt:lpstr>
      <vt:lpstr>'Ik ga het fixen’</vt:lpstr>
      <vt:lpstr>Wat kost je dit?</vt:lpstr>
      <vt:lpstr>In de coachpraktijk: heel veel</vt:lpstr>
      <vt:lpstr>Tussenvorm: semi-acceptatie</vt:lpstr>
      <vt:lpstr>Vrede sluiten</vt:lpstr>
      <vt:lpstr>In de coachpraktijk: vrijwel niet</vt:lpstr>
      <vt:lpstr>“Ik heb nog steeds dezelfde ziekte maar ik voel me zoveel beter”</vt:lpstr>
      <vt:lpstr>Paradox: je geeft toe aan ziekte, en vervolgens ga je je beter voelen?</vt:lpstr>
      <vt:lpstr>Hoe versnel je dat acceptatieproces?</vt:lpstr>
      <vt:lpstr>Hoe gaat het in z’n werk?</vt:lpstr>
      <vt:lpstr>Waarom is accepteren van IBD zo moeilijk?</vt:lpstr>
      <vt:lpstr>Sta je weer eens in drijfzand: je weet wat te doen</vt:lpstr>
      <vt:lpstr>Meer informatie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 weg naar acceptatie</dc:title>
  <dc:creator>Elda D.</dc:creator>
  <cp:lastModifiedBy>Regioservice Crohn &amp; Colitis NL</cp:lastModifiedBy>
  <cp:revision>37</cp:revision>
  <dcterms:created xsi:type="dcterms:W3CDTF">2022-09-08T11:04:51Z</dcterms:created>
  <dcterms:modified xsi:type="dcterms:W3CDTF">2022-09-20T13:21:46Z</dcterms:modified>
</cp:coreProperties>
</file>