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</p:sldMasterIdLst>
  <p:notesMasterIdLst>
    <p:notesMasterId r:id="rId23"/>
  </p:notesMasterIdLst>
  <p:sldIdLst>
    <p:sldId id="256" r:id="rId9"/>
    <p:sldId id="257" r:id="rId10"/>
    <p:sldId id="258" r:id="rId11"/>
    <p:sldId id="264" r:id="rId12"/>
    <p:sldId id="267" r:id="rId13"/>
    <p:sldId id="262" r:id="rId14"/>
    <p:sldId id="263" r:id="rId15"/>
    <p:sldId id="268" r:id="rId16"/>
    <p:sldId id="261" r:id="rId17"/>
    <p:sldId id="265" r:id="rId18"/>
    <p:sldId id="266" r:id="rId19"/>
    <p:sldId id="259" r:id="rId20"/>
    <p:sldId id="269" r:id="rId21"/>
    <p:sldId id="260" r:id="rId22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. Pol" initials="N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2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40508-977A-4C13-833D-1DFEA36A392E}" v="498" dt="2021-11-17T10:05:45.546"/>
    <p1510:client id="{73CAAEAD-3389-4BE5-8B8C-272D2702D5F5}" v="77" dt="2021-11-16T13:34:15.513"/>
    <p1510:client id="{DF810FFF-E37A-46DD-B778-CDB764D04AF9}" v="65" dt="2021-11-16T14:15:23.437"/>
    <p1510:client id="{FE28E140-0BC7-4AC6-8AC2-5983C3D2CD03}" v="431" dt="2021-11-17T10:36:11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20-9-2022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438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000" dirty="0"/>
          </a:p>
          <a:p>
            <a:pPr>
              <a:lnSpc>
                <a:spcPct val="100000"/>
              </a:lnSpc>
            </a:pP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07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Voeg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Voeg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icture Placeholder 250">
            <a:extLst>
              <a:ext uri="{FF2B5EF4-FFF2-40B4-BE49-F238E27FC236}">
                <a16:creationId xmlns:a16="http://schemas.microsoft.com/office/drawing/2014/main" id="{8FC9796D-6AA5-4C11-9361-CFA7094683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0" y="34"/>
            <a:ext cx="12191941" cy="6857967"/>
          </a:xfrm>
          <a:custGeom>
            <a:avLst/>
            <a:gdLst>
              <a:gd name="connsiteX0" fmla="*/ 9042170 w 12191941"/>
              <a:gd name="connsiteY0" fmla="*/ 6474347 h 6857967"/>
              <a:gd name="connsiteX1" fmla="*/ 9042170 w 12191941"/>
              <a:gd name="connsiteY1" fmla="*/ 6545648 h 6857967"/>
              <a:gd name="connsiteX2" fmla="*/ 9113471 w 12191941"/>
              <a:gd name="connsiteY2" fmla="*/ 6545648 h 6857967"/>
              <a:gd name="connsiteX3" fmla="*/ 9113471 w 12191941"/>
              <a:gd name="connsiteY3" fmla="*/ 6474347 h 6857967"/>
              <a:gd name="connsiteX4" fmla="*/ 8899568 w 12191941"/>
              <a:gd name="connsiteY4" fmla="*/ 6474347 h 6857967"/>
              <a:gd name="connsiteX5" fmla="*/ 8899568 w 12191941"/>
              <a:gd name="connsiteY5" fmla="*/ 6545648 h 6857967"/>
              <a:gd name="connsiteX6" fmla="*/ 8970869 w 12191941"/>
              <a:gd name="connsiteY6" fmla="*/ 6545648 h 6857967"/>
              <a:gd name="connsiteX7" fmla="*/ 8970869 w 12191941"/>
              <a:gd name="connsiteY7" fmla="*/ 6474347 h 6857967"/>
              <a:gd name="connsiteX8" fmla="*/ 8756896 w 12191941"/>
              <a:gd name="connsiteY8" fmla="*/ 6474347 h 6857967"/>
              <a:gd name="connsiteX9" fmla="*/ 8756896 w 12191941"/>
              <a:gd name="connsiteY9" fmla="*/ 6545648 h 6857967"/>
              <a:gd name="connsiteX10" fmla="*/ 8828196 w 12191941"/>
              <a:gd name="connsiteY10" fmla="*/ 6545648 h 6857967"/>
              <a:gd name="connsiteX11" fmla="*/ 8828196 w 12191941"/>
              <a:gd name="connsiteY11" fmla="*/ 6474347 h 6857967"/>
              <a:gd name="connsiteX12" fmla="*/ 8614223 w 12191941"/>
              <a:gd name="connsiteY12" fmla="*/ 6474347 h 6857967"/>
              <a:gd name="connsiteX13" fmla="*/ 8614223 w 12191941"/>
              <a:gd name="connsiteY13" fmla="*/ 6545648 h 6857967"/>
              <a:gd name="connsiteX14" fmla="*/ 8685524 w 12191941"/>
              <a:gd name="connsiteY14" fmla="*/ 6545648 h 6857967"/>
              <a:gd name="connsiteX15" fmla="*/ 8685524 w 12191941"/>
              <a:gd name="connsiteY15" fmla="*/ 6474347 h 6857967"/>
              <a:gd name="connsiteX16" fmla="*/ 8471622 w 12191941"/>
              <a:gd name="connsiteY16" fmla="*/ 6474347 h 6857967"/>
              <a:gd name="connsiteX17" fmla="*/ 8471622 w 12191941"/>
              <a:gd name="connsiteY17" fmla="*/ 6545648 h 6857967"/>
              <a:gd name="connsiteX18" fmla="*/ 8542923 w 12191941"/>
              <a:gd name="connsiteY18" fmla="*/ 6545648 h 6857967"/>
              <a:gd name="connsiteX19" fmla="*/ 8542923 w 12191941"/>
              <a:gd name="connsiteY19" fmla="*/ 6474347 h 6857967"/>
              <a:gd name="connsiteX20" fmla="*/ 8328949 w 12191941"/>
              <a:gd name="connsiteY20" fmla="*/ 6474347 h 6857967"/>
              <a:gd name="connsiteX21" fmla="*/ 8328949 w 12191941"/>
              <a:gd name="connsiteY21" fmla="*/ 6545648 h 6857967"/>
              <a:gd name="connsiteX22" fmla="*/ 8400250 w 12191941"/>
              <a:gd name="connsiteY22" fmla="*/ 6545648 h 6857967"/>
              <a:gd name="connsiteX23" fmla="*/ 8400250 w 12191941"/>
              <a:gd name="connsiteY23" fmla="*/ 6474347 h 6857967"/>
              <a:gd name="connsiteX24" fmla="*/ 8186348 w 12191941"/>
              <a:gd name="connsiteY24" fmla="*/ 6474347 h 6857967"/>
              <a:gd name="connsiteX25" fmla="*/ 8186348 w 12191941"/>
              <a:gd name="connsiteY25" fmla="*/ 6545648 h 6857967"/>
              <a:gd name="connsiteX26" fmla="*/ 8257649 w 12191941"/>
              <a:gd name="connsiteY26" fmla="*/ 6545648 h 6857967"/>
              <a:gd name="connsiteX27" fmla="*/ 8257649 w 12191941"/>
              <a:gd name="connsiteY27" fmla="*/ 6474347 h 6857967"/>
              <a:gd name="connsiteX28" fmla="*/ 8043675 w 12191941"/>
              <a:gd name="connsiteY28" fmla="*/ 6474347 h 6857967"/>
              <a:gd name="connsiteX29" fmla="*/ 8043675 w 12191941"/>
              <a:gd name="connsiteY29" fmla="*/ 6545648 h 6857967"/>
              <a:gd name="connsiteX30" fmla="*/ 8114976 w 12191941"/>
              <a:gd name="connsiteY30" fmla="*/ 6545648 h 6857967"/>
              <a:gd name="connsiteX31" fmla="*/ 8114976 w 12191941"/>
              <a:gd name="connsiteY31" fmla="*/ 6474347 h 6857967"/>
              <a:gd name="connsiteX32" fmla="*/ 7901003 w 12191941"/>
              <a:gd name="connsiteY32" fmla="*/ 6474347 h 6857967"/>
              <a:gd name="connsiteX33" fmla="*/ 7901003 w 12191941"/>
              <a:gd name="connsiteY33" fmla="*/ 6545648 h 6857967"/>
              <a:gd name="connsiteX34" fmla="*/ 7972304 w 12191941"/>
              <a:gd name="connsiteY34" fmla="*/ 6545648 h 6857967"/>
              <a:gd name="connsiteX35" fmla="*/ 7972304 w 12191941"/>
              <a:gd name="connsiteY35" fmla="*/ 6474347 h 6857967"/>
              <a:gd name="connsiteX36" fmla="*/ 7758401 w 12191941"/>
              <a:gd name="connsiteY36" fmla="*/ 6474347 h 6857967"/>
              <a:gd name="connsiteX37" fmla="*/ 7758401 w 12191941"/>
              <a:gd name="connsiteY37" fmla="*/ 6545648 h 6857967"/>
              <a:gd name="connsiteX38" fmla="*/ 7829702 w 12191941"/>
              <a:gd name="connsiteY38" fmla="*/ 6545648 h 6857967"/>
              <a:gd name="connsiteX39" fmla="*/ 7829702 w 12191941"/>
              <a:gd name="connsiteY39" fmla="*/ 6474347 h 6857967"/>
              <a:gd name="connsiteX40" fmla="*/ 7615728 w 12191941"/>
              <a:gd name="connsiteY40" fmla="*/ 6474347 h 6857967"/>
              <a:gd name="connsiteX41" fmla="*/ 7615728 w 12191941"/>
              <a:gd name="connsiteY41" fmla="*/ 6545648 h 6857967"/>
              <a:gd name="connsiteX42" fmla="*/ 7687029 w 12191941"/>
              <a:gd name="connsiteY42" fmla="*/ 6545648 h 6857967"/>
              <a:gd name="connsiteX43" fmla="*/ 7687029 w 12191941"/>
              <a:gd name="connsiteY43" fmla="*/ 6474347 h 6857967"/>
              <a:gd name="connsiteX44" fmla="*/ 7473127 w 12191941"/>
              <a:gd name="connsiteY44" fmla="*/ 6474347 h 6857967"/>
              <a:gd name="connsiteX45" fmla="*/ 7473127 w 12191941"/>
              <a:gd name="connsiteY45" fmla="*/ 6545648 h 6857967"/>
              <a:gd name="connsiteX46" fmla="*/ 7544428 w 12191941"/>
              <a:gd name="connsiteY46" fmla="*/ 6545648 h 6857967"/>
              <a:gd name="connsiteX47" fmla="*/ 7544428 w 12191941"/>
              <a:gd name="connsiteY47" fmla="*/ 6474347 h 6857967"/>
              <a:gd name="connsiteX48" fmla="*/ 7330454 w 12191941"/>
              <a:gd name="connsiteY48" fmla="*/ 6474347 h 6857967"/>
              <a:gd name="connsiteX49" fmla="*/ 7330454 w 12191941"/>
              <a:gd name="connsiteY49" fmla="*/ 6545648 h 6857967"/>
              <a:gd name="connsiteX50" fmla="*/ 7401755 w 12191941"/>
              <a:gd name="connsiteY50" fmla="*/ 6545648 h 6857967"/>
              <a:gd name="connsiteX51" fmla="*/ 7401755 w 12191941"/>
              <a:gd name="connsiteY51" fmla="*/ 6474347 h 6857967"/>
              <a:gd name="connsiteX52" fmla="*/ 7187853 w 12191941"/>
              <a:gd name="connsiteY52" fmla="*/ 6474347 h 6857967"/>
              <a:gd name="connsiteX53" fmla="*/ 7187853 w 12191941"/>
              <a:gd name="connsiteY53" fmla="*/ 6545648 h 6857967"/>
              <a:gd name="connsiteX54" fmla="*/ 7259154 w 12191941"/>
              <a:gd name="connsiteY54" fmla="*/ 6545648 h 6857967"/>
              <a:gd name="connsiteX55" fmla="*/ 7259154 w 12191941"/>
              <a:gd name="connsiteY55" fmla="*/ 6474347 h 6857967"/>
              <a:gd name="connsiteX56" fmla="*/ 7045180 w 12191941"/>
              <a:gd name="connsiteY56" fmla="*/ 6474347 h 6857967"/>
              <a:gd name="connsiteX57" fmla="*/ 7045180 w 12191941"/>
              <a:gd name="connsiteY57" fmla="*/ 6545648 h 6857967"/>
              <a:gd name="connsiteX58" fmla="*/ 7116481 w 12191941"/>
              <a:gd name="connsiteY58" fmla="*/ 6545648 h 6857967"/>
              <a:gd name="connsiteX59" fmla="*/ 7116481 w 12191941"/>
              <a:gd name="connsiteY59" fmla="*/ 6474347 h 6857967"/>
              <a:gd name="connsiteX60" fmla="*/ 6902579 w 12191941"/>
              <a:gd name="connsiteY60" fmla="*/ 6474347 h 6857967"/>
              <a:gd name="connsiteX61" fmla="*/ 6902579 w 12191941"/>
              <a:gd name="connsiteY61" fmla="*/ 6545648 h 6857967"/>
              <a:gd name="connsiteX62" fmla="*/ 6973880 w 12191941"/>
              <a:gd name="connsiteY62" fmla="*/ 6545648 h 6857967"/>
              <a:gd name="connsiteX63" fmla="*/ 6973880 w 12191941"/>
              <a:gd name="connsiteY63" fmla="*/ 6474347 h 6857967"/>
              <a:gd name="connsiteX64" fmla="*/ 6759906 w 12191941"/>
              <a:gd name="connsiteY64" fmla="*/ 6474347 h 6857967"/>
              <a:gd name="connsiteX65" fmla="*/ 6759906 w 12191941"/>
              <a:gd name="connsiteY65" fmla="*/ 6545648 h 6857967"/>
              <a:gd name="connsiteX66" fmla="*/ 6831207 w 12191941"/>
              <a:gd name="connsiteY66" fmla="*/ 6545648 h 6857967"/>
              <a:gd name="connsiteX67" fmla="*/ 6831207 w 12191941"/>
              <a:gd name="connsiteY67" fmla="*/ 6474347 h 6857967"/>
              <a:gd name="connsiteX68" fmla="*/ 6617234 w 12191941"/>
              <a:gd name="connsiteY68" fmla="*/ 6474347 h 6857967"/>
              <a:gd name="connsiteX69" fmla="*/ 6617234 w 12191941"/>
              <a:gd name="connsiteY69" fmla="*/ 6545648 h 6857967"/>
              <a:gd name="connsiteX70" fmla="*/ 6688535 w 12191941"/>
              <a:gd name="connsiteY70" fmla="*/ 6545648 h 6857967"/>
              <a:gd name="connsiteX71" fmla="*/ 6688535 w 12191941"/>
              <a:gd name="connsiteY71" fmla="*/ 6474347 h 6857967"/>
              <a:gd name="connsiteX72" fmla="*/ 6474632 w 12191941"/>
              <a:gd name="connsiteY72" fmla="*/ 6474347 h 6857967"/>
              <a:gd name="connsiteX73" fmla="*/ 6474632 w 12191941"/>
              <a:gd name="connsiteY73" fmla="*/ 6545648 h 6857967"/>
              <a:gd name="connsiteX74" fmla="*/ 6545933 w 12191941"/>
              <a:gd name="connsiteY74" fmla="*/ 6545648 h 6857967"/>
              <a:gd name="connsiteX75" fmla="*/ 6545933 w 12191941"/>
              <a:gd name="connsiteY75" fmla="*/ 6474347 h 6857967"/>
              <a:gd name="connsiteX76" fmla="*/ 6331959 w 12191941"/>
              <a:gd name="connsiteY76" fmla="*/ 6474347 h 6857967"/>
              <a:gd name="connsiteX77" fmla="*/ 6331959 w 12191941"/>
              <a:gd name="connsiteY77" fmla="*/ 6545648 h 6857967"/>
              <a:gd name="connsiteX78" fmla="*/ 6403260 w 12191941"/>
              <a:gd name="connsiteY78" fmla="*/ 6545648 h 6857967"/>
              <a:gd name="connsiteX79" fmla="*/ 6403260 w 12191941"/>
              <a:gd name="connsiteY79" fmla="*/ 6474347 h 6857967"/>
              <a:gd name="connsiteX80" fmla="*/ 6189358 w 12191941"/>
              <a:gd name="connsiteY80" fmla="*/ 6474347 h 6857967"/>
              <a:gd name="connsiteX81" fmla="*/ 6189358 w 12191941"/>
              <a:gd name="connsiteY81" fmla="*/ 6545648 h 6857967"/>
              <a:gd name="connsiteX82" fmla="*/ 6260659 w 12191941"/>
              <a:gd name="connsiteY82" fmla="*/ 6545648 h 6857967"/>
              <a:gd name="connsiteX83" fmla="*/ 6260659 w 12191941"/>
              <a:gd name="connsiteY83" fmla="*/ 6474347 h 6857967"/>
              <a:gd name="connsiteX84" fmla="*/ 6046689 w 12191941"/>
              <a:gd name="connsiteY84" fmla="*/ 6474347 h 6857967"/>
              <a:gd name="connsiteX85" fmla="*/ 6046689 w 12191941"/>
              <a:gd name="connsiteY85" fmla="*/ 6545648 h 6857967"/>
              <a:gd name="connsiteX86" fmla="*/ 6117986 w 12191941"/>
              <a:gd name="connsiteY86" fmla="*/ 6545648 h 6857967"/>
              <a:gd name="connsiteX87" fmla="*/ 6117986 w 12191941"/>
              <a:gd name="connsiteY87" fmla="*/ 6474347 h 6857967"/>
              <a:gd name="connsiteX88" fmla="*/ 5904022 w 12191941"/>
              <a:gd name="connsiteY88" fmla="*/ 6474347 h 6857967"/>
              <a:gd name="connsiteX89" fmla="*/ 5904022 w 12191941"/>
              <a:gd name="connsiteY89" fmla="*/ 6545648 h 6857967"/>
              <a:gd name="connsiteX90" fmla="*/ 5975319 w 12191941"/>
              <a:gd name="connsiteY90" fmla="*/ 6545648 h 6857967"/>
              <a:gd name="connsiteX91" fmla="*/ 5975319 w 12191941"/>
              <a:gd name="connsiteY91" fmla="*/ 6474347 h 6857967"/>
              <a:gd name="connsiteX92" fmla="*/ 5761426 w 12191941"/>
              <a:gd name="connsiteY92" fmla="*/ 6474347 h 6857967"/>
              <a:gd name="connsiteX93" fmla="*/ 5761426 w 12191941"/>
              <a:gd name="connsiteY93" fmla="*/ 6545648 h 6857967"/>
              <a:gd name="connsiteX94" fmla="*/ 5832724 w 12191941"/>
              <a:gd name="connsiteY94" fmla="*/ 6545648 h 6857967"/>
              <a:gd name="connsiteX95" fmla="*/ 5832724 w 12191941"/>
              <a:gd name="connsiteY95" fmla="*/ 6474347 h 6857967"/>
              <a:gd name="connsiteX96" fmla="*/ 5618761 w 12191941"/>
              <a:gd name="connsiteY96" fmla="*/ 6474347 h 6857967"/>
              <a:gd name="connsiteX97" fmla="*/ 5618761 w 12191941"/>
              <a:gd name="connsiteY97" fmla="*/ 6545648 h 6857967"/>
              <a:gd name="connsiteX98" fmla="*/ 5690059 w 12191941"/>
              <a:gd name="connsiteY98" fmla="*/ 6545648 h 6857967"/>
              <a:gd name="connsiteX99" fmla="*/ 5690059 w 12191941"/>
              <a:gd name="connsiteY99" fmla="*/ 6474347 h 6857967"/>
              <a:gd name="connsiteX100" fmla="*/ 5476167 w 12191941"/>
              <a:gd name="connsiteY100" fmla="*/ 6474347 h 6857967"/>
              <a:gd name="connsiteX101" fmla="*/ 5476167 w 12191941"/>
              <a:gd name="connsiteY101" fmla="*/ 6545648 h 6857967"/>
              <a:gd name="connsiteX102" fmla="*/ 5547463 w 12191941"/>
              <a:gd name="connsiteY102" fmla="*/ 6545648 h 6857967"/>
              <a:gd name="connsiteX103" fmla="*/ 5547463 w 12191941"/>
              <a:gd name="connsiteY103" fmla="*/ 6474347 h 6857967"/>
              <a:gd name="connsiteX104" fmla="*/ 5333500 w 12191941"/>
              <a:gd name="connsiteY104" fmla="*/ 6474347 h 6857967"/>
              <a:gd name="connsiteX105" fmla="*/ 5333500 w 12191941"/>
              <a:gd name="connsiteY105" fmla="*/ 6545648 h 6857967"/>
              <a:gd name="connsiteX106" fmla="*/ 5404799 w 12191941"/>
              <a:gd name="connsiteY106" fmla="*/ 6545648 h 6857967"/>
              <a:gd name="connsiteX107" fmla="*/ 5404799 w 12191941"/>
              <a:gd name="connsiteY107" fmla="*/ 6474347 h 6857967"/>
              <a:gd name="connsiteX108" fmla="*/ 5190877 w 12191941"/>
              <a:gd name="connsiteY108" fmla="*/ 6474347 h 6857967"/>
              <a:gd name="connsiteX109" fmla="*/ 5190877 w 12191941"/>
              <a:gd name="connsiteY109" fmla="*/ 6545648 h 6857967"/>
              <a:gd name="connsiteX110" fmla="*/ 5262188 w 12191941"/>
              <a:gd name="connsiteY110" fmla="*/ 6545648 h 6857967"/>
              <a:gd name="connsiteX111" fmla="*/ 5262188 w 12191941"/>
              <a:gd name="connsiteY111" fmla="*/ 6474347 h 6857967"/>
              <a:gd name="connsiteX112" fmla="*/ 5048236 w 12191941"/>
              <a:gd name="connsiteY112" fmla="*/ 6474347 h 6857967"/>
              <a:gd name="connsiteX113" fmla="*/ 5048236 w 12191941"/>
              <a:gd name="connsiteY113" fmla="*/ 6545648 h 6857967"/>
              <a:gd name="connsiteX114" fmla="*/ 5119527 w 12191941"/>
              <a:gd name="connsiteY114" fmla="*/ 6545648 h 6857967"/>
              <a:gd name="connsiteX115" fmla="*/ 5119527 w 12191941"/>
              <a:gd name="connsiteY115" fmla="*/ 6474347 h 6857967"/>
              <a:gd name="connsiteX116" fmla="*/ 4906607 w 12191941"/>
              <a:gd name="connsiteY116" fmla="*/ 6474347 h 6857967"/>
              <a:gd name="connsiteX117" fmla="*/ 4906607 w 12191941"/>
              <a:gd name="connsiteY117" fmla="*/ 6545648 h 6857967"/>
              <a:gd name="connsiteX118" fmla="*/ 4977916 w 12191941"/>
              <a:gd name="connsiteY118" fmla="*/ 6545648 h 6857967"/>
              <a:gd name="connsiteX119" fmla="*/ 4977916 w 12191941"/>
              <a:gd name="connsiteY119" fmla="*/ 6474347 h 6857967"/>
              <a:gd name="connsiteX120" fmla="*/ 4764013 w 12191941"/>
              <a:gd name="connsiteY120" fmla="*/ 6474347 h 6857967"/>
              <a:gd name="connsiteX121" fmla="*/ 4764013 w 12191941"/>
              <a:gd name="connsiteY121" fmla="*/ 6545648 h 6857967"/>
              <a:gd name="connsiteX122" fmla="*/ 4835311 w 12191941"/>
              <a:gd name="connsiteY122" fmla="*/ 6545648 h 6857967"/>
              <a:gd name="connsiteX123" fmla="*/ 4835311 w 12191941"/>
              <a:gd name="connsiteY123" fmla="*/ 6474347 h 6857967"/>
              <a:gd name="connsiteX124" fmla="*/ 4621341 w 12191941"/>
              <a:gd name="connsiteY124" fmla="*/ 6474347 h 6857967"/>
              <a:gd name="connsiteX125" fmla="*/ 4621341 w 12191941"/>
              <a:gd name="connsiteY125" fmla="*/ 6545648 h 6857967"/>
              <a:gd name="connsiteX126" fmla="*/ 4692639 w 12191941"/>
              <a:gd name="connsiteY126" fmla="*/ 6545648 h 6857967"/>
              <a:gd name="connsiteX127" fmla="*/ 4692639 w 12191941"/>
              <a:gd name="connsiteY127" fmla="*/ 6474347 h 6857967"/>
              <a:gd name="connsiteX128" fmla="*/ 4478666 w 12191941"/>
              <a:gd name="connsiteY128" fmla="*/ 6474347 h 6857967"/>
              <a:gd name="connsiteX129" fmla="*/ 4478666 w 12191941"/>
              <a:gd name="connsiteY129" fmla="*/ 6545648 h 6857967"/>
              <a:gd name="connsiteX130" fmla="*/ 4549969 w 12191941"/>
              <a:gd name="connsiteY130" fmla="*/ 6545648 h 6857967"/>
              <a:gd name="connsiteX131" fmla="*/ 4549969 w 12191941"/>
              <a:gd name="connsiteY131" fmla="*/ 6474347 h 6857967"/>
              <a:gd name="connsiteX132" fmla="*/ 4336061 w 12191941"/>
              <a:gd name="connsiteY132" fmla="*/ 6474347 h 6857967"/>
              <a:gd name="connsiteX133" fmla="*/ 4336061 w 12191941"/>
              <a:gd name="connsiteY133" fmla="*/ 6545648 h 6857967"/>
              <a:gd name="connsiteX134" fmla="*/ 4407362 w 12191941"/>
              <a:gd name="connsiteY134" fmla="*/ 6545648 h 6857967"/>
              <a:gd name="connsiteX135" fmla="*/ 4407362 w 12191941"/>
              <a:gd name="connsiteY135" fmla="*/ 6474347 h 6857967"/>
              <a:gd name="connsiteX136" fmla="*/ 4193412 w 12191941"/>
              <a:gd name="connsiteY136" fmla="*/ 6474347 h 6857967"/>
              <a:gd name="connsiteX137" fmla="*/ 4193412 w 12191941"/>
              <a:gd name="connsiteY137" fmla="*/ 6545648 h 6857967"/>
              <a:gd name="connsiteX138" fmla="*/ 4264695 w 12191941"/>
              <a:gd name="connsiteY138" fmla="*/ 6545648 h 6857967"/>
              <a:gd name="connsiteX139" fmla="*/ 4264695 w 12191941"/>
              <a:gd name="connsiteY139" fmla="*/ 6474347 h 6857967"/>
              <a:gd name="connsiteX140" fmla="*/ 4050809 w 12191941"/>
              <a:gd name="connsiteY140" fmla="*/ 6474347 h 6857967"/>
              <a:gd name="connsiteX141" fmla="*/ 4050809 w 12191941"/>
              <a:gd name="connsiteY141" fmla="*/ 6545648 h 6857967"/>
              <a:gd name="connsiteX142" fmla="*/ 4122113 w 12191941"/>
              <a:gd name="connsiteY142" fmla="*/ 6545648 h 6857967"/>
              <a:gd name="connsiteX143" fmla="*/ 4122113 w 12191941"/>
              <a:gd name="connsiteY143" fmla="*/ 6474347 h 6857967"/>
              <a:gd name="connsiteX144" fmla="*/ 3908136 w 12191941"/>
              <a:gd name="connsiteY144" fmla="*/ 6474347 h 6857967"/>
              <a:gd name="connsiteX145" fmla="*/ 3908136 w 12191941"/>
              <a:gd name="connsiteY145" fmla="*/ 6545648 h 6857967"/>
              <a:gd name="connsiteX146" fmla="*/ 3979438 w 12191941"/>
              <a:gd name="connsiteY146" fmla="*/ 6545648 h 6857967"/>
              <a:gd name="connsiteX147" fmla="*/ 3979438 w 12191941"/>
              <a:gd name="connsiteY147" fmla="*/ 6474347 h 6857967"/>
              <a:gd name="connsiteX148" fmla="*/ 3765462 w 12191941"/>
              <a:gd name="connsiteY148" fmla="*/ 6474347 h 6857967"/>
              <a:gd name="connsiteX149" fmla="*/ 3765462 w 12191941"/>
              <a:gd name="connsiteY149" fmla="*/ 6545648 h 6857967"/>
              <a:gd name="connsiteX150" fmla="*/ 3836763 w 12191941"/>
              <a:gd name="connsiteY150" fmla="*/ 6545648 h 6857967"/>
              <a:gd name="connsiteX151" fmla="*/ 3836763 w 12191941"/>
              <a:gd name="connsiteY151" fmla="*/ 6474347 h 6857967"/>
              <a:gd name="connsiteX152" fmla="*/ 3622851 w 12191941"/>
              <a:gd name="connsiteY152" fmla="*/ 6474347 h 6857967"/>
              <a:gd name="connsiteX153" fmla="*/ 3622851 w 12191941"/>
              <a:gd name="connsiteY153" fmla="*/ 6545648 h 6857967"/>
              <a:gd name="connsiteX154" fmla="*/ 3694151 w 12191941"/>
              <a:gd name="connsiteY154" fmla="*/ 6545648 h 6857967"/>
              <a:gd name="connsiteX155" fmla="*/ 3694151 w 12191941"/>
              <a:gd name="connsiteY155" fmla="*/ 6474347 h 6857967"/>
              <a:gd name="connsiteX156" fmla="*/ 3480203 w 12191941"/>
              <a:gd name="connsiteY156" fmla="*/ 6474347 h 6857967"/>
              <a:gd name="connsiteX157" fmla="*/ 3480203 w 12191941"/>
              <a:gd name="connsiteY157" fmla="*/ 6545648 h 6857967"/>
              <a:gd name="connsiteX158" fmla="*/ 3551509 w 12191941"/>
              <a:gd name="connsiteY158" fmla="*/ 6545648 h 6857967"/>
              <a:gd name="connsiteX159" fmla="*/ 3551509 w 12191941"/>
              <a:gd name="connsiteY159" fmla="*/ 6474347 h 6857967"/>
              <a:gd name="connsiteX160" fmla="*/ 3337579 w 12191941"/>
              <a:gd name="connsiteY160" fmla="*/ 6474347 h 6857967"/>
              <a:gd name="connsiteX161" fmla="*/ 3337579 w 12191941"/>
              <a:gd name="connsiteY161" fmla="*/ 6545648 h 6857967"/>
              <a:gd name="connsiteX162" fmla="*/ 3408880 w 12191941"/>
              <a:gd name="connsiteY162" fmla="*/ 6545648 h 6857967"/>
              <a:gd name="connsiteX163" fmla="*/ 3408880 w 12191941"/>
              <a:gd name="connsiteY163" fmla="*/ 6474347 h 6857967"/>
              <a:gd name="connsiteX164" fmla="*/ 3194905 w 12191941"/>
              <a:gd name="connsiteY164" fmla="*/ 6474347 h 6857967"/>
              <a:gd name="connsiteX165" fmla="*/ 3194905 w 12191941"/>
              <a:gd name="connsiteY165" fmla="*/ 6545648 h 6857967"/>
              <a:gd name="connsiteX166" fmla="*/ 3266206 w 12191941"/>
              <a:gd name="connsiteY166" fmla="*/ 6545648 h 6857967"/>
              <a:gd name="connsiteX167" fmla="*/ 3266206 w 12191941"/>
              <a:gd name="connsiteY167" fmla="*/ 6474347 h 6857967"/>
              <a:gd name="connsiteX168" fmla="*/ 3052304 w 12191941"/>
              <a:gd name="connsiteY168" fmla="*/ 6474347 h 6857967"/>
              <a:gd name="connsiteX169" fmla="*/ 3052304 w 12191941"/>
              <a:gd name="connsiteY169" fmla="*/ 6545648 h 6857967"/>
              <a:gd name="connsiteX170" fmla="*/ 3123606 w 12191941"/>
              <a:gd name="connsiteY170" fmla="*/ 6545648 h 6857967"/>
              <a:gd name="connsiteX171" fmla="*/ 3123606 w 12191941"/>
              <a:gd name="connsiteY171" fmla="*/ 6474347 h 6857967"/>
              <a:gd name="connsiteX172" fmla="*/ 2909633 w 12191941"/>
              <a:gd name="connsiteY172" fmla="*/ 6474347 h 6857967"/>
              <a:gd name="connsiteX173" fmla="*/ 2909633 w 12191941"/>
              <a:gd name="connsiteY173" fmla="*/ 6545648 h 6857967"/>
              <a:gd name="connsiteX174" fmla="*/ 2980934 w 12191941"/>
              <a:gd name="connsiteY174" fmla="*/ 6545648 h 6857967"/>
              <a:gd name="connsiteX175" fmla="*/ 2980934 w 12191941"/>
              <a:gd name="connsiteY175" fmla="*/ 6474347 h 6857967"/>
              <a:gd name="connsiteX176" fmla="*/ 2767033 w 12191941"/>
              <a:gd name="connsiteY176" fmla="*/ 6474347 h 6857967"/>
              <a:gd name="connsiteX177" fmla="*/ 2767033 w 12191941"/>
              <a:gd name="connsiteY177" fmla="*/ 6545648 h 6857967"/>
              <a:gd name="connsiteX178" fmla="*/ 2838334 w 12191941"/>
              <a:gd name="connsiteY178" fmla="*/ 6545648 h 6857967"/>
              <a:gd name="connsiteX179" fmla="*/ 2838334 w 12191941"/>
              <a:gd name="connsiteY179" fmla="*/ 6474347 h 6857967"/>
              <a:gd name="connsiteX180" fmla="*/ 2624360 w 12191941"/>
              <a:gd name="connsiteY180" fmla="*/ 6474347 h 6857967"/>
              <a:gd name="connsiteX181" fmla="*/ 2624360 w 12191941"/>
              <a:gd name="connsiteY181" fmla="*/ 6545648 h 6857967"/>
              <a:gd name="connsiteX182" fmla="*/ 2695661 w 12191941"/>
              <a:gd name="connsiteY182" fmla="*/ 6545648 h 6857967"/>
              <a:gd name="connsiteX183" fmla="*/ 2695661 w 12191941"/>
              <a:gd name="connsiteY183" fmla="*/ 6474347 h 6857967"/>
              <a:gd name="connsiteX184" fmla="*/ 2481690 w 12191941"/>
              <a:gd name="connsiteY184" fmla="*/ 6474347 h 6857967"/>
              <a:gd name="connsiteX185" fmla="*/ 2481690 w 12191941"/>
              <a:gd name="connsiteY185" fmla="*/ 6545648 h 6857967"/>
              <a:gd name="connsiteX186" fmla="*/ 2552990 w 12191941"/>
              <a:gd name="connsiteY186" fmla="*/ 6545648 h 6857967"/>
              <a:gd name="connsiteX187" fmla="*/ 2552990 w 12191941"/>
              <a:gd name="connsiteY187" fmla="*/ 6474347 h 6857967"/>
              <a:gd name="connsiteX188" fmla="*/ 2339090 w 12191941"/>
              <a:gd name="connsiteY188" fmla="*/ 6474347 h 6857967"/>
              <a:gd name="connsiteX189" fmla="*/ 2339090 w 12191941"/>
              <a:gd name="connsiteY189" fmla="*/ 6545648 h 6857967"/>
              <a:gd name="connsiteX190" fmla="*/ 2410390 w 12191941"/>
              <a:gd name="connsiteY190" fmla="*/ 6545648 h 6857967"/>
              <a:gd name="connsiteX191" fmla="*/ 2410390 w 12191941"/>
              <a:gd name="connsiteY191" fmla="*/ 6474347 h 6857967"/>
              <a:gd name="connsiteX192" fmla="*/ 2196420 w 12191941"/>
              <a:gd name="connsiteY192" fmla="*/ 6474347 h 6857967"/>
              <a:gd name="connsiteX193" fmla="*/ 2196420 w 12191941"/>
              <a:gd name="connsiteY193" fmla="*/ 6545648 h 6857967"/>
              <a:gd name="connsiteX194" fmla="*/ 2267720 w 12191941"/>
              <a:gd name="connsiteY194" fmla="*/ 6545648 h 6857967"/>
              <a:gd name="connsiteX195" fmla="*/ 2267720 w 12191941"/>
              <a:gd name="connsiteY195" fmla="*/ 6474347 h 6857967"/>
              <a:gd name="connsiteX196" fmla="*/ 2053813 w 12191941"/>
              <a:gd name="connsiteY196" fmla="*/ 6474347 h 6857967"/>
              <a:gd name="connsiteX197" fmla="*/ 2053813 w 12191941"/>
              <a:gd name="connsiteY197" fmla="*/ 6545648 h 6857967"/>
              <a:gd name="connsiteX198" fmla="*/ 2125117 w 12191941"/>
              <a:gd name="connsiteY198" fmla="*/ 6545648 h 6857967"/>
              <a:gd name="connsiteX199" fmla="*/ 2125117 w 12191941"/>
              <a:gd name="connsiteY199" fmla="*/ 6474347 h 6857967"/>
              <a:gd name="connsiteX200" fmla="*/ 1911141 w 12191941"/>
              <a:gd name="connsiteY200" fmla="*/ 6474347 h 6857967"/>
              <a:gd name="connsiteX201" fmla="*/ 1911141 w 12191941"/>
              <a:gd name="connsiteY201" fmla="*/ 6545648 h 6857967"/>
              <a:gd name="connsiteX202" fmla="*/ 1982442 w 12191941"/>
              <a:gd name="connsiteY202" fmla="*/ 6545648 h 6857967"/>
              <a:gd name="connsiteX203" fmla="*/ 1982442 w 12191941"/>
              <a:gd name="connsiteY203" fmla="*/ 6474347 h 6857967"/>
              <a:gd name="connsiteX204" fmla="*/ 1768470 w 12191941"/>
              <a:gd name="connsiteY204" fmla="*/ 6474347 h 6857967"/>
              <a:gd name="connsiteX205" fmla="*/ 1768470 w 12191941"/>
              <a:gd name="connsiteY205" fmla="*/ 6545648 h 6857967"/>
              <a:gd name="connsiteX206" fmla="*/ 1839771 w 12191941"/>
              <a:gd name="connsiteY206" fmla="*/ 6545648 h 6857967"/>
              <a:gd name="connsiteX207" fmla="*/ 1839771 w 12191941"/>
              <a:gd name="connsiteY207" fmla="*/ 6474347 h 6857967"/>
              <a:gd name="connsiteX208" fmla="*/ 1625870 w 12191941"/>
              <a:gd name="connsiteY208" fmla="*/ 6474347 h 6857967"/>
              <a:gd name="connsiteX209" fmla="*/ 1625870 w 12191941"/>
              <a:gd name="connsiteY209" fmla="*/ 6545648 h 6857967"/>
              <a:gd name="connsiteX210" fmla="*/ 1697170 w 12191941"/>
              <a:gd name="connsiteY210" fmla="*/ 6545648 h 6857967"/>
              <a:gd name="connsiteX211" fmla="*/ 1697170 w 12191941"/>
              <a:gd name="connsiteY211" fmla="*/ 6474347 h 6857967"/>
              <a:gd name="connsiteX212" fmla="*/ 1483199 w 12191941"/>
              <a:gd name="connsiteY212" fmla="*/ 6474347 h 6857967"/>
              <a:gd name="connsiteX213" fmla="*/ 1483199 w 12191941"/>
              <a:gd name="connsiteY213" fmla="*/ 6545648 h 6857967"/>
              <a:gd name="connsiteX214" fmla="*/ 1554500 w 12191941"/>
              <a:gd name="connsiteY214" fmla="*/ 6545648 h 6857967"/>
              <a:gd name="connsiteX215" fmla="*/ 1554500 w 12191941"/>
              <a:gd name="connsiteY215" fmla="*/ 6474347 h 6857967"/>
              <a:gd name="connsiteX216" fmla="*/ 1340599 w 12191941"/>
              <a:gd name="connsiteY216" fmla="*/ 6474347 h 6857967"/>
              <a:gd name="connsiteX217" fmla="*/ 1340599 w 12191941"/>
              <a:gd name="connsiteY217" fmla="*/ 6545648 h 6857967"/>
              <a:gd name="connsiteX218" fmla="*/ 1411899 w 12191941"/>
              <a:gd name="connsiteY218" fmla="*/ 6545648 h 6857967"/>
              <a:gd name="connsiteX219" fmla="*/ 1411899 w 12191941"/>
              <a:gd name="connsiteY219" fmla="*/ 6474347 h 6857967"/>
              <a:gd name="connsiteX220" fmla="*/ 1197929 w 12191941"/>
              <a:gd name="connsiteY220" fmla="*/ 6474347 h 6857967"/>
              <a:gd name="connsiteX221" fmla="*/ 1197929 w 12191941"/>
              <a:gd name="connsiteY221" fmla="*/ 6545648 h 6857967"/>
              <a:gd name="connsiteX222" fmla="*/ 1269230 w 12191941"/>
              <a:gd name="connsiteY222" fmla="*/ 6545648 h 6857967"/>
              <a:gd name="connsiteX223" fmla="*/ 1269230 w 12191941"/>
              <a:gd name="connsiteY223" fmla="*/ 6474347 h 6857967"/>
              <a:gd name="connsiteX224" fmla="*/ 1055311 w 12191941"/>
              <a:gd name="connsiteY224" fmla="*/ 6474347 h 6857967"/>
              <a:gd name="connsiteX225" fmla="*/ 1055311 w 12191941"/>
              <a:gd name="connsiteY225" fmla="*/ 6545648 h 6857967"/>
              <a:gd name="connsiteX226" fmla="*/ 1126612 w 12191941"/>
              <a:gd name="connsiteY226" fmla="*/ 6545648 h 6857967"/>
              <a:gd name="connsiteX227" fmla="*/ 1126612 w 12191941"/>
              <a:gd name="connsiteY227" fmla="*/ 6474347 h 6857967"/>
              <a:gd name="connsiteX228" fmla="*/ 912657 w 12191941"/>
              <a:gd name="connsiteY228" fmla="*/ 6474347 h 6857967"/>
              <a:gd name="connsiteX229" fmla="*/ 912657 w 12191941"/>
              <a:gd name="connsiteY229" fmla="*/ 6545648 h 6857967"/>
              <a:gd name="connsiteX230" fmla="*/ 983958 w 12191941"/>
              <a:gd name="connsiteY230" fmla="*/ 6545648 h 6857967"/>
              <a:gd name="connsiteX231" fmla="*/ 983958 w 12191941"/>
              <a:gd name="connsiteY231" fmla="*/ 6474347 h 6857967"/>
              <a:gd name="connsiteX232" fmla="*/ 771135 w 12191941"/>
              <a:gd name="connsiteY232" fmla="*/ 6474347 h 6857967"/>
              <a:gd name="connsiteX233" fmla="*/ 771135 w 12191941"/>
              <a:gd name="connsiteY233" fmla="*/ 6545648 h 6857967"/>
              <a:gd name="connsiteX234" fmla="*/ 842436 w 12191941"/>
              <a:gd name="connsiteY234" fmla="*/ 6545648 h 6857967"/>
              <a:gd name="connsiteX235" fmla="*/ 842436 w 12191941"/>
              <a:gd name="connsiteY235" fmla="*/ 6474347 h 6857967"/>
              <a:gd name="connsiteX236" fmla="*/ 628534 w 12191941"/>
              <a:gd name="connsiteY236" fmla="*/ 6474347 h 6857967"/>
              <a:gd name="connsiteX237" fmla="*/ 628534 w 12191941"/>
              <a:gd name="connsiteY237" fmla="*/ 6545648 h 6857967"/>
              <a:gd name="connsiteX238" fmla="*/ 699835 w 12191941"/>
              <a:gd name="connsiteY238" fmla="*/ 6545648 h 6857967"/>
              <a:gd name="connsiteX239" fmla="*/ 699835 w 12191941"/>
              <a:gd name="connsiteY239" fmla="*/ 6474347 h 6857967"/>
              <a:gd name="connsiteX240" fmla="*/ 485863 w 12191941"/>
              <a:gd name="connsiteY240" fmla="*/ 6474347 h 6857967"/>
              <a:gd name="connsiteX241" fmla="*/ 485863 w 12191941"/>
              <a:gd name="connsiteY241" fmla="*/ 6545648 h 6857967"/>
              <a:gd name="connsiteX242" fmla="*/ 557163 w 12191941"/>
              <a:gd name="connsiteY242" fmla="*/ 6545648 h 6857967"/>
              <a:gd name="connsiteX243" fmla="*/ 557163 w 12191941"/>
              <a:gd name="connsiteY243" fmla="*/ 6474347 h 6857967"/>
              <a:gd name="connsiteX244" fmla="*/ 343191 w 12191941"/>
              <a:gd name="connsiteY244" fmla="*/ 6474347 h 6857967"/>
              <a:gd name="connsiteX245" fmla="*/ 343191 w 12191941"/>
              <a:gd name="connsiteY245" fmla="*/ 6545648 h 6857967"/>
              <a:gd name="connsiteX246" fmla="*/ 414492 w 12191941"/>
              <a:gd name="connsiteY246" fmla="*/ 6545648 h 6857967"/>
              <a:gd name="connsiteX247" fmla="*/ 414492 w 12191941"/>
              <a:gd name="connsiteY247" fmla="*/ 6474347 h 6857967"/>
              <a:gd name="connsiteX248" fmla="*/ 200587 w 12191941"/>
              <a:gd name="connsiteY248" fmla="*/ 6474347 h 6857967"/>
              <a:gd name="connsiteX249" fmla="*/ 200587 w 12191941"/>
              <a:gd name="connsiteY249" fmla="*/ 6545648 h 6857967"/>
              <a:gd name="connsiteX250" fmla="*/ 271888 w 12191941"/>
              <a:gd name="connsiteY250" fmla="*/ 6545648 h 6857967"/>
              <a:gd name="connsiteX251" fmla="*/ 271888 w 12191941"/>
              <a:gd name="connsiteY251" fmla="*/ 6474347 h 6857967"/>
              <a:gd name="connsiteX252" fmla="*/ 57918 w 12191941"/>
              <a:gd name="connsiteY252" fmla="*/ 6474347 h 6857967"/>
              <a:gd name="connsiteX253" fmla="*/ 57918 w 12191941"/>
              <a:gd name="connsiteY253" fmla="*/ 6545648 h 6857967"/>
              <a:gd name="connsiteX254" fmla="*/ 129219 w 12191941"/>
              <a:gd name="connsiteY254" fmla="*/ 6545648 h 6857967"/>
              <a:gd name="connsiteX255" fmla="*/ 129219 w 12191941"/>
              <a:gd name="connsiteY255" fmla="*/ 6474347 h 6857967"/>
              <a:gd name="connsiteX256" fmla="*/ 10040665 w 12191941"/>
              <a:gd name="connsiteY256" fmla="*/ 6325709 h 6857967"/>
              <a:gd name="connsiteX257" fmla="*/ 10040665 w 12191941"/>
              <a:gd name="connsiteY257" fmla="*/ 6397010 h 6857967"/>
              <a:gd name="connsiteX258" fmla="*/ 10111966 w 12191941"/>
              <a:gd name="connsiteY258" fmla="*/ 6397010 h 6857967"/>
              <a:gd name="connsiteX259" fmla="*/ 10111966 w 12191941"/>
              <a:gd name="connsiteY259" fmla="*/ 6325709 h 6857967"/>
              <a:gd name="connsiteX260" fmla="*/ 9898063 w 12191941"/>
              <a:gd name="connsiteY260" fmla="*/ 6325709 h 6857967"/>
              <a:gd name="connsiteX261" fmla="*/ 9898063 w 12191941"/>
              <a:gd name="connsiteY261" fmla="*/ 6397010 h 6857967"/>
              <a:gd name="connsiteX262" fmla="*/ 9969363 w 12191941"/>
              <a:gd name="connsiteY262" fmla="*/ 6397010 h 6857967"/>
              <a:gd name="connsiteX263" fmla="*/ 9969363 w 12191941"/>
              <a:gd name="connsiteY263" fmla="*/ 6325709 h 6857967"/>
              <a:gd name="connsiteX264" fmla="*/ 9755391 w 12191941"/>
              <a:gd name="connsiteY264" fmla="*/ 6325709 h 6857967"/>
              <a:gd name="connsiteX265" fmla="*/ 9755391 w 12191941"/>
              <a:gd name="connsiteY265" fmla="*/ 6397010 h 6857967"/>
              <a:gd name="connsiteX266" fmla="*/ 9826692 w 12191941"/>
              <a:gd name="connsiteY266" fmla="*/ 6397010 h 6857967"/>
              <a:gd name="connsiteX267" fmla="*/ 9826692 w 12191941"/>
              <a:gd name="connsiteY267" fmla="*/ 6325709 h 6857967"/>
              <a:gd name="connsiteX268" fmla="*/ 9612718 w 12191941"/>
              <a:gd name="connsiteY268" fmla="*/ 6325709 h 6857967"/>
              <a:gd name="connsiteX269" fmla="*/ 9612718 w 12191941"/>
              <a:gd name="connsiteY269" fmla="*/ 6397010 h 6857967"/>
              <a:gd name="connsiteX270" fmla="*/ 9684019 w 12191941"/>
              <a:gd name="connsiteY270" fmla="*/ 6397010 h 6857967"/>
              <a:gd name="connsiteX271" fmla="*/ 9684019 w 12191941"/>
              <a:gd name="connsiteY271" fmla="*/ 6325709 h 6857967"/>
              <a:gd name="connsiteX272" fmla="*/ 9470117 w 12191941"/>
              <a:gd name="connsiteY272" fmla="*/ 6325709 h 6857967"/>
              <a:gd name="connsiteX273" fmla="*/ 9470117 w 12191941"/>
              <a:gd name="connsiteY273" fmla="*/ 6397010 h 6857967"/>
              <a:gd name="connsiteX274" fmla="*/ 9541417 w 12191941"/>
              <a:gd name="connsiteY274" fmla="*/ 6397010 h 6857967"/>
              <a:gd name="connsiteX275" fmla="*/ 9541417 w 12191941"/>
              <a:gd name="connsiteY275" fmla="*/ 6325709 h 6857967"/>
              <a:gd name="connsiteX276" fmla="*/ 9327444 w 12191941"/>
              <a:gd name="connsiteY276" fmla="*/ 6325709 h 6857967"/>
              <a:gd name="connsiteX277" fmla="*/ 9327444 w 12191941"/>
              <a:gd name="connsiteY277" fmla="*/ 6397010 h 6857967"/>
              <a:gd name="connsiteX278" fmla="*/ 9398745 w 12191941"/>
              <a:gd name="connsiteY278" fmla="*/ 6397010 h 6857967"/>
              <a:gd name="connsiteX279" fmla="*/ 9398745 w 12191941"/>
              <a:gd name="connsiteY279" fmla="*/ 6325709 h 6857967"/>
              <a:gd name="connsiteX280" fmla="*/ 9184842 w 12191941"/>
              <a:gd name="connsiteY280" fmla="*/ 6325709 h 6857967"/>
              <a:gd name="connsiteX281" fmla="*/ 9184842 w 12191941"/>
              <a:gd name="connsiteY281" fmla="*/ 6397010 h 6857967"/>
              <a:gd name="connsiteX282" fmla="*/ 9256143 w 12191941"/>
              <a:gd name="connsiteY282" fmla="*/ 6397010 h 6857967"/>
              <a:gd name="connsiteX283" fmla="*/ 9256143 w 12191941"/>
              <a:gd name="connsiteY283" fmla="*/ 6325709 h 6857967"/>
              <a:gd name="connsiteX284" fmla="*/ 9042170 w 12191941"/>
              <a:gd name="connsiteY284" fmla="*/ 6325709 h 6857967"/>
              <a:gd name="connsiteX285" fmla="*/ 9042170 w 12191941"/>
              <a:gd name="connsiteY285" fmla="*/ 6397010 h 6857967"/>
              <a:gd name="connsiteX286" fmla="*/ 9113471 w 12191941"/>
              <a:gd name="connsiteY286" fmla="*/ 6397010 h 6857967"/>
              <a:gd name="connsiteX287" fmla="*/ 9113471 w 12191941"/>
              <a:gd name="connsiteY287" fmla="*/ 6325709 h 6857967"/>
              <a:gd name="connsiteX288" fmla="*/ 8899568 w 12191941"/>
              <a:gd name="connsiteY288" fmla="*/ 6325709 h 6857967"/>
              <a:gd name="connsiteX289" fmla="*/ 8899568 w 12191941"/>
              <a:gd name="connsiteY289" fmla="*/ 6397010 h 6857967"/>
              <a:gd name="connsiteX290" fmla="*/ 8970869 w 12191941"/>
              <a:gd name="connsiteY290" fmla="*/ 6397010 h 6857967"/>
              <a:gd name="connsiteX291" fmla="*/ 8970869 w 12191941"/>
              <a:gd name="connsiteY291" fmla="*/ 6325709 h 6857967"/>
              <a:gd name="connsiteX292" fmla="*/ 8756896 w 12191941"/>
              <a:gd name="connsiteY292" fmla="*/ 6325709 h 6857967"/>
              <a:gd name="connsiteX293" fmla="*/ 8756896 w 12191941"/>
              <a:gd name="connsiteY293" fmla="*/ 6397010 h 6857967"/>
              <a:gd name="connsiteX294" fmla="*/ 8828196 w 12191941"/>
              <a:gd name="connsiteY294" fmla="*/ 6397010 h 6857967"/>
              <a:gd name="connsiteX295" fmla="*/ 8828196 w 12191941"/>
              <a:gd name="connsiteY295" fmla="*/ 6325709 h 6857967"/>
              <a:gd name="connsiteX296" fmla="*/ 8614223 w 12191941"/>
              <a:gd name="connsiteY296" fmla="*/ 6325709 h 6857967"/>
              <a:gd name="connsiteX297" fmla="*/ 8614223 w 12191941"/>
              <a:gd name="connsiteY297" fmla="*/ 6397010 h 6857967"/>
              <a:gd name="connsiteX298" fmla="*/ 8685524 w 12191941"/>
              <a:gd name="connsiteY298" fmla="*/ 6397010 h 6857967"/>
              <a:gd name="connsiteX299" fmla="*/ 8685524 w 12191941"/>
              <a:gd name="connsiteY299" fmla="*/ 6325709 h 6857967"/>
              <a:gd name="connsiteX300" fmla="*/ 8471622 w 12191941"/>
              <a:gd name="connsiteY300" fmla="*/ 6325709 h 6857967"/>
              <a:gd name="connsiteX301" fmla="*/ 8471622 w 12191941"/>
              <a:gd name="connsiteY301" fmla="*/ 6397010 h 6857967"/>
              <a:gd name="connsiteX302" fmla="*/ 8542923 w 12191941"/>
              <a:gd name="connsiteY302" fmla="*/ 6397010 h 6857967"/>
              <a:gd name="connsiteX303" fmla="*/ 8542923 w 12191941"/>
              <a:gd name="connsiteY303" fmla="*/ 6325709 h 6857967"/>
              <a:gd name="connsiteX304" fmla="*/ 8328949 w 12191941"/>
              <a:gd name="connsiteY304" fmla="*/ 6325709 h 6857967"/>
              <a:gd name="connsiteX305" fmla="*/ 8328949 w 12191941"/>
              <a:gd name="connsiteY305" fmla="*/ 6397010 h 6857967"/>
              <a:gd name="connsiteX306" fmla="*/ 8400250 w 12191941"/>
              <a:gd name="connsiteY306" fmla="*/ 6397010 h 6857967"/>
              <a:gd name="connsiteX307" fmla="*/ 8400250 w 12191941"/>
              <a:gd name="connsiteY307" fmla="*/ 6325709 h 6857967"/>
              <a:gd name="connsiteX308" fmla="*/ 8186348 w 12191941"/>
              <a:gd name="connsiteY308" fmla="*/ 6325709 h 6857967"/>
              <a:gd name="connsiteX309" fmla="*/ 8186348 w 12191941"/>
              <a:gd name="connsiteY309" fmla="*/ 6397010 h 6857967"/>
              <a:gd name="connsiteX310" fmla="*/ 8257649 w 12191941"/>
              <a:gd name="connsiteY310" fmla="*/ 6397010 h 6857967"/>
              <a:gd name="connsiteX311" fmla="*/ 8257649 w 12191941"/>
              <a:gd name="connsiteY311" fmla="*/ 6325709 h 6857967"/>
              <a:gd name="connsiteX312" fmla="*/ 8043675 w 12191941"/>
              <a:gd name="connsiteY312" fmla="*/ 6325709 h 6857967"/>
              <a:gd name="connsiteX313" fmla="*/ 8043675 w 12191941"/>
              <a:gd name="connsiteY313" fmla="*/ 6397010 h 6857967"/>
              <a:gd name="connsiteX314" fmla="*/ 8114976 w 12191941"/>
              <a:gd name="connsiteY314" fmla="*/ 6397010 h 6857967"/>
              <a:gd name="connsiteX315" fmla="*/ 8114976 w 12191941"/>
              <a:gd name="connsiteY315" fmla="*/ 6325709 h 6857967"/>
              <a:gd name="connsiteX316" fmla="*/ 7901003 w 12191941"/>
              <a:gd name="connsiteY316" fmla="*/ 6325709 h 6857967"/>
              <a:gd name="connsiteX317" fmla="*/ 7901003 w 12191941"/>
              <a:gd name="connsiteY317" fmla="*/ 6397010 h 6857967"/>
              <a:gd name="connsiteX318" fmla="*/ 7972304 w 12191941"/>
              <a:gd name="connsiteY318" fmla="*/ 6397010 h 6857967"/>
              <a:gd name="connsiteX319" fmla="*/ 7972304 w 12191941"/>
              <a:gd name="connsiteY319" fmla="*/ 6325709 h 6857967"/>
              <a:gd name="connsiteX320" fmla="*/ 7758401 w 12191941"/>
              <a:gd name="connsiteY320" fmla="*/ 6325709 h 6857967"/>
              <a:gd name="connsiteX321" fmla="*/ 7758401 w 12191941"/>
              <a:gd name="connsiteY321" fmla="*/ 6397010 h 6857967"/>
              <a:gd name="connsiteX322" fmla="*/ 7829702 w 12191941"/>
              <a:gd name="connsiteY322" fmla="*/ 6397010 h 6857967"/>
              <a:gd name="connsiteX323" fmla="*/ 7829702 w 12191941"/>
              <a:gd name="connsiteY323" fmla="*/ 6325709 h 6857967"/>
              <a:gd name="connsiteX324" fmla="*/ 7615728 w 12191941"/>
              <a:gd name="connsiteY324" fmla="*/ 6325709 h 6857967"/>
              <a:gd name="connsiteX325" fmla="*/ 7615728 w 12191941"/>
              <a:gd name="connsiteY325" fmla="*/ 6397010 h 6857967"/>
              <a:gd name="connsiteX326" fmla="*/ 7687029 w 12191941"/>
              <a:gd name="connsiteY326" fmla="*/ 6397010 h 6857967"/>
              <a:gd name="connsiteX327" fmla="*/ 7687029 w 12191941"/>
              <a:gd name="connsiteY327" fmla="*/ 6325709 h 6857967"/>
              <a:gd name="connsiteX328" fmla="*/ 7473127 w 12191941"/>
              <a:gd name="connsiteY328" fmla="*/ 6325709 h 6857967"/>
              <a:gd name="connsiteX329" fmla="*/ 7473127 w 12191941"/>
              <a:gd name="connsiteY329" fmla="*/ 6397010 h 6857967"/>
              <a:gd name="connsiteX330" fmla="*/ 7544428 w 12191941"/>
              <a:gd name="connsiteY330" fmla="*/ 6397010 h 6857967"/>
              <a:gd name="connsiteX331" fmla="*/ 7544428 w 12191941"/>
              <a:gd name="connsiteY331" fmla="*/ 6325709 h 6857967"/>
              <a:gd name="connsiteX332" fmla="*/ 7330454 w 12191941"/>
              <a:gd name="connsiteY332" fmla="*/ 6325709 h 6857967"/>
              <a:gd name="connsiteX333" fmla="*/ 7330454 w 12191941"/>
              <a:gd name="connsiteY333" fmla="*/ 6397010 h 6857967"/>
              <a:gd name="connsiteX334" fmla="*/ 7401755 w 12191941"/>
              <a:gd name="connsiteY334" fmla="*/ 6397010 h 6857967"/>
              <a:gd name="connsiteX335" fmla="*/ 7401755 w 12191941"/>
              <a:gd name="connsiteY335" fmla="*/ 6325709 h 6857967"/>
              <a:gd name="connsiteX336" fmla="*/ 7187853 w 12191941"/>
              <a:gd name="connsiteY336" fmla="*/ 6325709 h 6857967"/>
              <a:gd name="connsiteX337" fmla="*/ 7187853 w 12191941"/>
              <a:gd name="connsiteY337" fmla="*/ 6397010 h 6857967"/>
              <a:gd name="connsiteX338" fmla="*/ 7259154 w 12191941"/>
              <a:gd name="connsiteY338" fmla="*/ 6397010 h 6857967"/>
              <a:gd name="connsiteX339" fmla="*/ 7259154 w 12191941"/>
              <a:gd name="connsiteY339" fmla="*/ 6325709 h 6857967"/>
              <a:gd name="connsiteX340" fmla="*/ 7045180 w 12191941"/>
              <a:gd name="connsiteY340" fmla="*/ 6325709 h 6857967"/>
              <a:gd name="connsiteX341" fmla="*/ 7045180 w 12191941"/>
              <a:gd name="connsiteY341" fmla="*/ 6397010 h 6857967"/>
              <a:gd name="connsiteX342" fmla="*/ 7116481 w 12191941"/>
              <a:gd name="connsiteY342" fmla="*/ 6397010 h 6857967"/>
              <a:gd name="connsiteX343" fmla="*/ 7116481 w 12191941"/>
              <a:gd name="connsiteY343" fmla="*/ 6325709 h 6857967"/>
              <a:gd name="connsiteX344" fmla="*/ 6902579 w 12191941"/>
              <a:gd name="connsiteY344" fmla="*/ 6325709 h 6857967"/>
              <a:gd name="connsiteX345" fmla="*/ 6902579 w 12191941"/>
              <a:gd name="connsiteY345" fmla="*/ 6397010 h 6857967"/>
              <a:gd name="connsiteX346" fmla="*/ 6973880 w 12191941"/>
              <a:gd name="connsiteY346" fmla="*/ 6397010 h 6857967"/>
              <a:gd name="connsiteX347" fmla="*/ 6973880 w 12191941"/>
              <a:gd name="connsiteY347" fmla="*/ 6325709 h 6857967"/>
              <a:gd name="connsiteX348" fmla="*/ 6759906 w 12191941"/>
              <a:gd name="connsiteY348" fmla="*/ 6325709 h 6857967"/>
              <a:gd name="connsiteX349" fmla="*/ 6759906 w 12191941"/>
              <a:gd name="connsiteY349" fmla="*/ 6397010 h 6857967"/>
              <a:gd name="connsiteX350" fmla="*/ 6831207 w 12191941"/>
              <a:gd name="connsiteY350" fmla="*/ 6397010 h 6857967"/>
              <a:gd name="connsiteX351" fmla="*/ 6831207 w 12191941"/>
              <a:gd name="connsiteY351" fmla="*/ 6325709 h 6857967"/>
              <a:gd name="connsiteX352" fmla="*/ 6617234 w 12191941"/>
              <a:gd name="connsiteY352" fmla="*/ 6325709 h 6857967"/>
              <a:gd name="connsiteX353" fmla="*/ 6617234 w 12191941"/>
              <a:gd name="connsiteY353" fmla="*/ 6397010 h 6857967"/>
              <a:gd name="connsiteX354" fmla="*/ 6688535 w 12191941"/>
              <a:gd name="connsiteY354" fmla="*/ 6397010 h 6857967"/>
              <a:gd name="connsiteX355" fmla="*/ 6688535 w 12191941"/>
              <a:gd name="connsiteY355" fmla="*/ 6325709 h 6857967"/>
              <a:gd name="connsiteX356" fmla="*/ 6474632 w 12191941"/>
              <a:gd name="connsiteY356" fmla="*/ 6325709 h 6857967"/>
              <a:gd name="connsiteX357" fmla="*/ 6474632 w 12191941"/>
              <a:gd name="connsiteY357" fmla="*/ 6397010 h 6857967"/>
              <a:gd name="connsiteX358" fmla="*/ 6545933 w 12191941"/>
              <a:gd name="connsiteY358" fmla="*/ 6397010 h 6857967"/>
              <a:gd name="connsiteX359" fmla="*/ 6545933 w 12191941"/>
              <a:gd name="connsiteY359" fmla="*/ 6325709 h 6857967"/>
              <a:gd name="connsiteX360" fmla="*/ 6331959 w 12191941"/>
              <a:gd name="connsiteY360" fmla="*/ 6325709 h 6857967"/>
              <a:gd name="connsiteX361" fmla="*/ 6331959 w 12191941"/>
              <a:gd name="connsiteY361" fmla="*/ 6397010 h 6857967"/>
              <a:gd name="connsiteX362" fmla="*/ 6403260 w 12191941"/>
              <a:gd name="connsiteY362" fmla="*/ 6397010 h 6857967"/>
              <a:gd name="connsiteX363" fmla="*/ 6403260 w 12191941"/>
              <a:gd name="connsiteY363" fmla="*/ 6325709 h 6857967"/>
              <a:gd name="connsiteX364" fmla="*/ 6189358 w 12191941"/>
              <a:gd name="connsiteY364" fmla="*/ 6325709 h 6857967"/>
              <a:gd name="connsiteX365" fmla="*/ 6189358 w 12191941"/>
              <a:gd name="connsiteY365" fmla="*/ 6397010 h 6857967"/>
              <a:gd name="connsiteX366" fmla="*/ 6260659 w 12191941"/>
              <a:gd name="connsiteY366" fmla="*/ 6397010 h 6857967"/>
              <a:gd name="connsiteX367" fmla="*/ 6260659 w 12191941"/>
              <a:gd name="connsiteY367" fmla="*/ 6325709 h 6857967"/>
              <a:gd name="connsiteX368" fmla="*/ 6046689 w 12191941"/>
              <a:gd name="connsiteY368" fmla="*/ 6325709 h 6857967"/>
              <a:gd name="connsiteX369" fmla="*/ 6046689 w 12191941"/>
              <a:gd name="connsiteY369" fmla="*/ 6397010 h 6857967"/>
              <a:gd name="connsiteX370" fmla="*/ 6117986 w 12191941"/>
              <a:gd name="connsiteY370" fmla="*/ 6397010 h 6857967"/>
              <a:gd name="connsiteX371" fmla="*/ 6117986 w 12191941"/>
              <a:gd name="connsiteY371" fmla="*/ 6325709 h 6857967"/>
              <a:gd name="connsiteX372" fmla="*/ 5904022 w 12191941"/>
              <a:gd name="connsiteY372" fmla="*/ 6325709 h 6857967"/>
              <a:gd name="connsiteX373" fmla="*/ 5904022 w 12191941"/>
              <a:gd name="connsiteY373" fmla="*/ 6397010 h 6857967"/>
              <a:gd name="connsiteX374" fmla="*/ 5975319 w 12191941"/>
              <a:gd name="connsiteY374" fmla="*/ 6397010 h 6857967"/>
              <a:gd name="connsiteX375" fmla="*/ 5975319 w 12191941"/>
              <a:gd name="connsiteY375" fmla="*/ 6325709 h 6857967"/>
              <a:gd name="connsiteX376" fmla="*/ 5761426 w 12191941"/>
              <a:gd name="connsiteY376" fmla="*/ 6325709 h 6857967"/>
              <a:gd name="connsiteX377" fmla="*/ 5761426 w 12191941"/>
              <a:gd name="connsiteY377" fmla="*/ 6397010 h 6857967"/>
              <a:gd name="connsiteX378" fmla="*/ 5832724 w 12191941"/>
              <a:gd name="connsiteY378" fmla="*/ 6397010 h 6857967"/>
              <a:gd name="connsiteX379" fmla="*/ 5832724 w 12191941"/>
              <a:gd name="connsiteY379" fmla="*/ 6325709 h 6857967"/>
              <a:gd name="connsiteX380" fmla="*/ 5618761 w 12191941"/>
              <a:gd name="connsiteY380" fmla="*/ 6325709 h 6857967"/>
              <a:gd name="connsiteX381" fmla="*/ 5618761 w 12191941"/>
              <a:gd name="connsiteY381" fmla="*/ 6397010 h 6857967"/>
              <a:gd name="connsiteX382" fmla="*/ 5690059 w 12191941"/>
              <a:gd name="connsiteY382" fmla="*/ 6397010 h 6857967"/>
              <a:gd name="connsiteX383" fmla="*/ 5690059 w 12191941"/>
              <a:gd name="connsiteY383" fmla="*/ 6325709 h 6857967"/>
              <a:gd name="connsiteX384" fmla="*/ 5476167 w 12191941"/>
              <a:gd name="connsiteY384" fmla="*/ 6325709 h 6857967"/>
              <a:gd name="connsiteX385" fmla="*/ 5476167 w 12191941"/>
              <a:gd name="connsiteY385" fmla="*/ 6397010 h 6857967"/>
              <a:gd name="connsiteX386" fmla="*/ 5547465 w 12191941"/>
              <a:gd name="connsiteY386" fmla="*/ 6397010 h 6857967"/>
              <a:gd name="connsiteX387" fmla="*/ 5547465 w 12191941"/>
              <a:gd name="connsiteY387" fmla="*/ 6325709 h 6857967"/>
              <a:gd name="connsiteX388" fmla="*/ 5333500 w 12191941"/>
              <a:gd name="connsiteY388" fmla="*/ 6325709 h 6857967"/>
              <a:gd name="connsiteX389" fmla="*/ 5333500 w 12191941"/>
              <a:gd name="connsiteY389" fmla="*/ 6397010 h 6857967"/>
              <a:gd name="connsiteX390" fmla="*/ 5404799 w 12191941"/>
              <a:gd name="connsiteY390" fmla="*/ 6397010 h 6857967"/>
              <a:gd name="connsiteX391" fmla="*/ 5404799 w 12191941"/>
              <a:gd name="connsiteY391" fmla="*/ 6325709 h 6857967"/>
              <a:gd name="connsiteX392" fmla="*/ 5190877 w 12191941"/>
              <a:gd name="connsiteY392" fmla="*/ 6325709 h 6857967"/>
              <a:gd name="connsiteX393" fmla="*/ 5190877 w 12191941"/>
              <a:gd name="connsiteY393" fmla="*/ 6397010 h 6857967"/>
              <a:gd name="connsiteX394" fmla="*/ 5262188 w 12191941"/>
              <a:gd name="connsiteY394" fmla="*/ 6397010 h 6857967"/>
              <a:gd name="connsiteX395" fmla="*/ 5262188 w 12191941"/>
              <a:gd name="connsiteY395" fmla="*/ 6325709 h 6857967"/>
              <a:gd name="connsiteX396" fmla="*/ 5048236 w 12191941"/>
              <a:gd name="connsiteY396" fmla="*/ 6325709 h 6857967"/>
              <a:gd name="connsiteX397" fmla="*/ 5048236 w 12191941"/>
              <a:gd name="connsiteY397" fmla="*/ 6397010 h 6857967"/>
              <a:gd name="connsiteX398" fmla="*/ 5119527 w 12191941"/>
              <a:gd name="connsiteY398" fmla="*/ 6397010 h 6857967"/>
              <a:gd name="connsiteX399" fmla="*/ 5119527 w 12191941"/>
              <a:gd name="connsiteY399" fmla="*/ 6325709 h 6857967"/>
              <a:gd name="connsiteX400" fmla="*/ 4906607 w 12191941"/>
              <a:gd name="connsiteY400" fmla="*/ 6325709 h 6857967"/>
              <a:gd name="connsiteX401" fmla="*/ 4906607 w 12191941"/>
              <a:gd name="connsiteY401" fmla="*/ 6397010 h 6857967"/>
              <a:gd name="connsiteX402" fmla="*/ 4977916 w 12191941"/>
              <a:gd name="connsiteY402" fmla="*/ 6397010 h 6857967"/>
              <a:gd name="connsiteX403" fmla="*/ 4977916 w 12191941"/>
              <a:gd name="connsiteY403" fmla="*/ 6325709 h 6857967"/>
              <a:gd name="connsiteX404" fmla="*/ 4764013 w 12191941"/>
              <a:gd name="connsiteY404" fmla="*/ 6325709 h 6857967"/>
              <a:gd name="connsiteX405" fmla="*/ 4764013 w 12191941"/>
              <a:gd name="connsiteY405" fmla="*/ 6397010 h 6857967"/>
              <a:gd name="connsiteX406" fmla="*/ 4835311 w 12191941"/>
              <a:gd name="connsiteY406" fmla="*/ 6397010 h 6857967"/>
              <a:gd name="connsiteX407" fmla="*/ 4835311 w 12191941"/>
              <a:gd name="connsiteY407" fmla="*/ 6325709 h 6857967"/>
              <a:gd name="connsiteX408" fmla="*/ 4621341 w 12191941"/>
              <a:gd name="connsiteY408" fmla="*/ 6325709 h 6857967"/>
              <a:gd name="connsiteX409" fmla="*/ 4621341 w 12191941"/>
              <a:gd name="connsiteY409" fmla="*/ 6397010 h 6857967"/>
              <a:gd name="connsiteX410" fmla="*/ 4692639 w 12191941"/>
              <a:gd name="connsiteY410" fmla="*/ 6397010 h 6857967"/>
              <a:gd name="connsiteX411" fmla="*/ 4692639 w 12191941"/>
              <a:gd name="connsiteY411" fmla="*/ 6325709 h 6857967"/>
              <a:gd name="connsiteX412" fmla="*/ 4478666 w 12191941"/>
              <a:gd name="connsiteY412" fmla="*/ 6325709 h 6857967"/>
              <a:gd name="connsiteX413" fmla="*/ 4478666 w 12191941"/>
              <a:gd name="connsiteY413" fmla="*/ 6397010 h 6857967"/>
              <a:gd name="connsiteX414" fmla="*/ 4549969 w 12191941"/>
              <a:gd name="connsiteY414" fmla="*/ 6397010 h 6857967"/>
              <a:gd name="connsiteX415" fmla="*/ 4549969 w 12191941"/>
              <a:gd name="connsiteY415" fmla="*/ 6325709 h 6857967"/>
              <a:gd name="connsiteX416" fmla="*/ 4336067 w 12191941"/>
              <a:gd name="connsiteY416" fmla="*/ 6325709 h 6857967"/>
              <a:gd name="connsiteX417" fmla="*/ 4336067 w 12191941"/>
              <a:gd name="connsiteY417" fmla="*/ 6397010 h 6857967"/>
              <a:gd name="connsiteX418" fmla="*/ 4407366 w 12191941"/>
              <a:gd name="connsiteY418" fmla="*/ 6397010 h 6857967"/>
              <a:gd name="connsiteX419" fmla="*/ 4407366 w 12191941"/>
              <a:gd name="connsiteY419" fmla="*/ 6325709 h 6857967"/>
              <a:gd name="connsiteX420" fmla="*/ 4193413 w 12191941"/>
              <a:gd name="connsiteY420" fmla="*/ 6325709 h 6857967"/>
              <a:gd name="connsiteX421" fmla="*/ 4193413 w 12191941"/>
              <a:gd name="connsiteY421" fmla="*/ 6397010 h 6857967"/>
              <a:gd name="connsiteX422" fmla="*/ 4264695 w 12191941"/>
              <a:gd name="connsiteY422" fmla="*/ 6397010 h 6857967"/>
              <a:gd name="connsiteX423" fmla="*/ 4264695 w 12191941"/>
              <a:gd name="connsiteY423" fmla="*/ 6325709 h 6857967"/>
              <a:gd name="connsiteX424" fmla="*/ 4050810 w 12191941"/>
              <a:gd name="connsiteY424" fmla="*/ 6325709 h 6857967"/>
              <a:gd name="connsiteX425" fmla="*/ 4050810 w 12191941"/>
              <a:gd name="connsiteY425" fmla="*/ 6397010 h 6857967"/>
              <a:gd name="connsiteX426" fmla="*/ 4122113 w 12191941"/>
              <a:gd name="connsiteY426" fmla="*/ 6397010 h 6857967"/>
              <a:gd name="connsiteX427" fmla="*/ 4122113 w 12191941"/>
              <a:gd name="connsiteY427" fmla="*/ 6325709 h 6857967"/>
              <a:gd name="connsiteX428" fmla="*/ 3908136 w 12191941"/>
              <a:gd name="connsiteY428" fmla="*/ 6325709 h 6857967"/>
              <a:gd name="connsiteX429" fmla="*/ 3908136 w 12191941"/>
              <a:gd name="connsiteY429" fmla="*/ 6397010 h 6857967"/>
              <a:gd name="connsiteX430" fmla="*/ 3979438 w 12191941"/>
              <a:gd name="connsiteY430" fmla="*/ 6397010 h 6857967"/>
              <a:gd name="connsiteX431" fmla="*/ 3979438 w 12191941"/>
              <a:gd name="connsiteY431" fmla="*/ 6325709 h 6857967"/>
              <a:gd name="connsiteX432" fmla="*/ 3765462 w 12191941"/>
              <a:gd name="connsiteY432" fmla="*/ 6325709 h 6857967"/>
              <a:gd name="connsiteX433" fmla="*/ 3765462 w 12191941"/>
              <a:gd name="connsiteY433" fmla="*/ 6397010 h 6857967"/>
              <a:gd name="connsiteX434" fmla="*/ 3836763 w 12191941"/>
              <a:gd name="connsiteY434" fmla="*/ 6397010 h 6857967"/>
              <a:gd name="connsiteX435" fmla="*/ 3836763 w 12191941"/>
              <a:gd name="connsiteY435" fmla="*/ 6325709 h 6857967"/>
              <a:gd name="connsiteX436" fmla="*/ 3622851 w 12191941"/>
              <a:gd name="connsiteY436" fmla="*/ 6325709 h 6857967"/>
              <a:gd name="connsiteX437" fmla="*/ 3622851 w 12191941"/>
              <a:gd name="connsiteY437" fmla="*/ 6397010 h 6857967"/>
              <a:gd name="connsiteX438" fmla="*/ 3694151 w 12191941"/>
              <a:gd name="connsiteY438" fmla="*/ 6397010 h 6857967"/>
              <a:gd name="connsiteX439" fmla="*/ 3694151 w 12191941"/>
              <a:gd name="connsiteY439" fmla="*/ 6325709 h 6857967"/>
              <a:gd name="connsiteX440" fmla="*/ 3480203 w 12191941"/>
              <a:gd name="connsiteY440" fmla="*/ 6325709 h 6857967"/>
              <a:gd name="connsiteX441" fmla="*/ 3480203 w 12191941"/>
              <a:gd name="connsiteY441" fmla="*/ 6397010 h 6857967"/>
              <a:gd name="connsiteX442" fmla="*/ 3551509 w 12191941"/>
              <a:gd name="connsiteY442" fmla="*/ 6397010 h 6857967"/>
              <a:gd name="connsiteX443" fmla="*/ 3551509 w 12191941"/>
              <a:gd name="connsiteY443" fmla="*/ 6325709 h 6857967"/>
              <a:gd name="connsiteX444" fmla="*/ 3337580 w 12191941"/>
              <a:gd name="connsiteY444" fmla="*/ 6325709 h 6857967"/>
              <a:gd name="connsiteX445" fmla="*/ 3337580 w 12191941"/>
              <a:gd name="connsiteY445" fmla="*/ 6397010 h 6857967"/>
              <a:gd name="connsiteX446" fmla="*/ 3408881 w 12191941"/>
              <a:gd name="connsiteY446" fmla="*/ 6397010 h 6857967"/>
              <a:gd name="connsiteX447" fmla="*/ 3408881 w 12191941"/>
              <a:gd name="connsiteY447" fmla="*/ 6325709 h 6857967"/>
              <a:gd name="connsiteX448" fmla="*/ 3194905 w 12191941"/>
              <a:gd name="connsiteY448" fmla="*/ 6325709 h 6857967"/>
              <a:gd name="connsiteX449" fmla="*/ 3194905 w 12191941"/>
              <a:gd name="connsiteY449" fmla="*/ 6397010 h 6857967"/>
              <a:gd name="connsiteX450" fmla="*/ 3266208 w 12191941"/>
              <a:gd name="connsiteY450" fmla="*/ 6397010 h 6857967"/>
              <a:gd name="connsiteX451" fmla="*/ 3266208 w 12191941"/>
              <a:gd name="connsiteY451" fmla="*/ 6325709 h 6857967"/>
              <a:gd name="connsiteX452" fmla="*/ 3052305 w 12191941"/>
              <a:gd name="connsiteY452" fmla="*/ 6325709 h 6857967"/>
              <a:gd name="connsiteX453" fmla="*/ 3052305 w 12191941"/>
              <a:gd name="connsiteY453" fmla="*/ 6397010 h 6857967"/>
              <a:gd name="connsiteX454" fmla="*/ 3123607 w 12191941"/>
              <a:gd name="connsiteY454" fmla="*/ 6397010 h 6857967"/>
              <a:gd name="connsiteX455" fmla="*/ 3123607 w 12191941"/>
              <a:gd name="connsiteY455" fmla="*/ 6325709 h 6857967"/>
              <a:gd name="connsiteX456" fmla="*/ 2909633 w 12191941"/>
              <a:gd name="connsiteY456" fmla="*/ 6325709 h 6857967"/>
              <a:gd name="connsiteX457" fmla="*/ 2909633 w 12191941"/>
              <a:gd name="connsiteY457" fmla="*/ 6397010 h 6857967"/>
              <a:gd name="connsiteX458" fmla="*/ 2980934 w 12191941"/>
              <a:gd name="connsiteY458" fmla="*/ 6397010 h 6857967"/>
              <a:gd name="connsiteX459" fmla="*/ 2980934 w 12191941"/>
              <a:gd name="connsiteY459" fmla="*/ 6325709 h 6857967"/>
              <a:gd name="connsiteX460" fmla="*/ 2767033 w 12191941"/>
              <a:gd name="connsiteY460" fmla="*/ 6325709 h 6857967"/>
              <a:gd name="connsiteX461" fmla="*/ 2767033 w 12191941"/>
              <a:gd name="connsiteY461" fmla="*/ 6397010 h 6857967"/>
              <a:gd name="connsiteX462" fmla="*/ 2838334 w 12191941"/>
              <a:gd name="connsiteY462" fmla="*/ 6397010 h 6857967"/>
              <a:gd name="connsiteX463" fmla="*/ 2838334 w 12191941"/>
              <a:gd name="connsiteY463" fmla="*/ 6325709 h 6857967"/>
              <a:gd name="connsiteX464" fmla="*/ 2624361 w 12191941"/>
              <a:gd name="connsiteY464" fmla="*/ 6325709 h 6857967"/>
              <a:gd name="connsiteX465" fmla="*/ 2624361 w 12191941"/>
              <a:gd name="connsiteY465" fmla="*/ 6397010 h 6857967"/>
              <a:gd name="connsiteX466" fmla="*/ 2695661 w 12191941"/>
              <a:gd name="connsiteY466" fmla="*/ 6397010 h 6857967"/>
              <a:gd name="connsiteX467" fmla="*/ 2695661 w 12191941"/>
              <a:gd name="connsiteY467" fmla="*/ 6325709 h 6857967"/>
              <a:gd name="connsiteX468" fmla="*/ 2481690 w 12191941"/>
              <a:gd name="connsiteY468" fmla="*/ 6325709 h 6857967"/>
              <a:gd name="connsiteX469" fmla="*/ 2481690 w 12191941"/>
              <a:gd name="connsiteY469" fmla="*/ 6397010 h 6857967"/>
              <a:gd name="connsiteX470" fmla="*/ 2552991 w 12191941"/>
              <a:gd name="connsiteY470" fmla="*/ 6397010 h 6857967"/>
              <a:gd name="connsiteX471" fmla="*/ 2552991 w 12191941"/>
              <a:gd name="connsiteY471" fmla="*/ 6325709 h 6857967"/>
              <a:gd name="connsiteX472" fmla="*/ 2339091 w 12191941"/>
              <a:gd name="connsiteY472" fmla="*/ 6325709 h 6857967"/>
              <a:gd name="connsiteX473" fmla="*/ 2339091 w 12191941"/>
              <a:gd name="connsiteY473" fmla="*/ 6397010 h 6857967"/>
              <a:gd name="connsiteX474" fmla="*/ 2410390 w 12191941"/>
              <a:gd name="connsiteY474" fmla="*/ 6397010 h 6857967"/>
              <a:gd name="connsiteX475" fmla="*/ 2410390 w 12191941"/>
              <a:gd name="connsiteY475" fmla="*/ 6325709 h 6857967"/>
              <a:gd name="connsiteX476" fmla="*/ 2196420 w 12191941"/>
              <a:gd name="connsiteY476" fmla="*/ 6325709 h 6857967"/>
              <a:gd name="connsiteX477" fmla="*/ 2196420 w 12191941"/>
              <a:gd name="connsiteY477" fmla="*/ 6397010 h 6857967"/>
              <a:gd name="connsiteX478" fmla="*/ 2267720 w 12191941"/>
              <a:gd name="connsiteY478" fmla="*/ 6397010 h 6857967"/>
              <a:gd name="connsiteX479" fmla="*/ 2267720 w 12191941"/>
              <a:gd name="connsiteY479" fmla="*/ 6325709 h 6857967"/>
              <a:gd name="connsiteX480" fmla="*/ 2053813 w 12191941"/>
              <a:gd name="connsiteY480" fmla="*/ 6325709 h 6857967"/>
              <a:gd name="connsiteX481" fmla="*/ 2053813 w 12191941"/>
              <a:gd name="connsiteY481" fmla="*/ 6397010 h 6857967"/>
              <a:gd name="connsiteX482" fmla="*/ 2125117 w 12191941"/>
              <a:gd name="connsiteY482" fmla="*/ 6397010 h 6857967"/>
              <a:gd name="connsiteX483" fmla="*/ 2125117 w 12191941"/>
              <a:gd name="connsiteY483" fmla="*/ 6325709 h 6857967"/>
              <a:gd name="connsiteX484" fmla="*/ 1911141 w 12191941"/>
              <a:gd name="connsiteY484" fmla="*/ 6325709 h 6857967"/>
              <a:gd name="connsiteX485" fmla="*/ 1911141 w 12191941"/>
              <a:gd name="connsiteY485" fmla="*/ 6397010 h 6857967"/>
              <a:gd name="connsiteX486" fmla="*/ 1982442 w 12191941"/>
              <a:gd name="connsiteY486" fmla="*/ 6397010 h 6857967"/>
              <a:gd name="connsiteX487" fmla="*/ 1982442 w 12191941"/>
              <a:gd name="connsiteY487" fmla="*/ 6325709 h 6857967"/>
              <a:gd name="connsiteX488" fmla="*/ 1768470 w 12191941"/>
              <a:gd name="connsiteY488" fmla="*/ 6325709 h 6857967"/>
              <a:gd name="connsiteX489" fmla="*/ 1768470 w 12191941"/>
              <a:gd name="connsiteY489" fmla="*/ 6397010 h 6857967"/>
              <a:gd name="connsiteX490" fmla="*/ 1839771 w 12191941"/>
              <a:gd name="connsiteY490" fmla="*/ 6397010 h 6857967"/>
              <a:gd name="connsiteX491" fmla="*/ 1839771 w 12191941"/>
              <a:gd name="connsiteY491" fmla="*/ 6325709 h 6857967"/>
              <a:gd name="connsiteX492" fmla="*/ 1625870 w 12191941"/>
              <a:gd name="connsiteY492" fmla="*/ 6325709 h 6857967"/>
              <a:gd name="connsiteX493" fmla="*/ 1625870 w 12191941"/>
              <a:gd name="connsiteY493" fmla="*/ 6397010 h 6857967"/>
              <a:gd name="connsiteX494" fmla="*/ 1697170 w 12191941"/>
              <a:gd name="connsiteY494" fmla="*/ 6397010 h 6857967"/>
              <a:gd name="connsiteX495" fmla="*/ 1697170 w 12191941"/>
              <a:gd name="connsiteY495" fmla="*/ 6325709 h 6857967"/>
              <a:gd name="connsiteX496" fmla="*/ 1483199 w 12191941"/>
              <a:gd name="connsiteY496" fmla="*/ 6325709 h 6857967"/>
              <a:gd name="connsiteX497" fmla="*/ 1483199 w 12191941"/>
              <a:gd name="connsiteY497" fmla="*/ 6397010 h 6857967"/>
              <a:gd name="connsiteX498" fmla="*/ 1554500 w 12191941"/>
              <a:gd name="connsiteY498" fmla="*/ 6397010 h 6857967"/>
              <a:gd name="connsiteX499" fmla="*/ 1554500 w 12191941"/>
              <a:gd name="connsiteY499" fmla="*/ 6325709 h 6857967"/>
              <a:gd name="connsiteX500" fmla="*/ 1340599 w 12191941"/>
              <a:gd name="connsiteY500" fmla="*/ 6325709 h 6857967"/>
              <a:gd name="connsiteX501" fmla="*/ 1340599 w 12191941"/>
              <a:gd name="connsiteY501" fmla="*/ 6397010 h 6857967"/>
              <a:gd name="connsiteX502" fmla="*/ 1411899 w 12191941"/>
              <a:gd name="connsiteY502" fmla="*/ 6397010 h 6857967"/>
              <a:gd name="connsiteX503" fmla="*/ 1411899 w 12191941"/>
              <a:gd name="connsiteY503" fmla="*/ 6325709 h 6857967"/>
              <a:gd name="connsiteX504" fmla="*/ 1197929 w 12191941"/>
              <a:gd name="connsiteY504" fmla="*/ 6325709 h 6857967"/>
              <a:gd name="connsiteX505" fmla="*/ 1197929 w 12191941"/>
              <a:gd name="connsiteY505" fmla="*/ 6397010 h 6857967"/>
              <a:gd name="connsiteX506" fmla="*/ 1269230 w 12191941"/>
              <a:gd name="connsiteY506" fmla="*/ 6397010 h 6857967"/>
              <a:gd name="connsiteX507" fmla="*/ 1269230 w 12191941"/>
              <a:gd name="connsiteY507" fmla="*/ 6325709 h 6857967"/>
              <a:gd name="connsiteX508" fmla="*/ 1055311 w 12191941"/>
              <a:gd name="connsiteY508" fmla="*/ 6325709 h 6857967"/>
              <a:gd name="connsiteX509" fmla="*/ 1055311 w 12191941"/>
              <a:gd name="connsiteY509" fmla="*/ 6397010 h 6857967"/>
              <a:gd name="connsiteX510" fmla="*/ 1126612 w 12191941"/>
              <a:gd name="connsiteY510" fmla="*/ 6397010 h 6857967"/>
              <a:gd name="connsiteX511" fmla="*/ 1126612 w 12191941"/>
              <a:gd name="connsiteY511" fmla="*/ 6325709 h 6857967"/>
              <a:gd name="connsiteX512" fmla="*/ 912657 w 12191941"/>
              <a:gd name="connsiteY512" fmla="*/ 6325709 h 6857967"/>
              <a:gd name="connsiteX513" fmla="*/ 912657 w 12191941"/>
              <a:gd name="connsiteY513" fmla="*/ 6397010 h 6857967"/>
              <a:gd name="connsiteX514" fmla="*/ 983958 w 12191941"/>
              <a:gd name="connsiteY514" fmla="*/ 6397010 h 6857967"/>
              <a:gd name="connsiteX515" fmla="*/ 983958 w 12191941"/>
              <a:gd name="connsiteY515" fmla="*/ 6325709 h 6857967"/>
              <a:gd name="connsiteX516" fmla="*/ 771136 w 12191941"/>
              <a:gd name="connsiteY516" fmla="*/ 6325709 h 6857967"/>
              <a:gd name="connsiteX517" fmla="*/ 771136 w 12191941"/>
              <a:gd name="connsiteY517" fmla="*/ 6397010 h 6857967"/>
              <a:gd name="connsiteX518" fmla="*/ 842437 w 12191941"/>
              <a:gd name="connsiteY518" fmla="*/ 6397010 h 6857967"/>
              <a:gd name="connsiteX519" fmla="*/ 842437 w 12191941"/>
              <a:gd name="connsiteY519" fmla="*/ 6325709 h 6857967"/>
              <a:gd name="connsiteX520" fmla="*/ 628534 w 12191941"/>
              <a:gd name="connsiteY520" fmla="*/ 6325709 h 6857967"/>
              <a:gd name="connsiteX521" fmla="*/ 628534 w 12191941"/>
              <a:gd name="connsiteY521" fmla="*/ 6397010 h 6857967"/>
              <a:gd name="connsiteX522" fmla="*/ 699835 w 12191941"/>
              <a:gd name="connsiteY522" fmla="*/ 6397010 h 6857967"/>
              <a:gd name="connsiteX523" fmla="*/ 699835 w 12191941"/>
              <a:gd name="connsiteY523" fmla="*/ 6325709 h 6857967"/>
              <a:gd name="connsiteX524" fmla="*/ 485863 w 12191941"/>
              <a:gd name="connsiteY524" fmla="*/ 6325709 h 6857967"/>
              <a:gd name="connsiteX525" fmla="*/ 485863 w 12191941"/>
              <a:gd name="connsiteY525" fmla="*/ 6397010 h 6857967"/>
              <a:gd name="connsiteX526" fmla="*/ 557163 w 12191941"/>
              <a:gd name="connsiteY526" fmla="*/ 6397010 h 6857967"/>
              <a:gd name="connsiteX527" fmla="*/ 557163 w 12191941"/>
              <a:gd name="connsiteY527" fmla="*/ 6325709 h 6857967"/>
              <a:gd name="connsiteX528" fmla="*/ 343191 w 12191941"/>
              <a:gd name="connsiteY528" fmla="*/ 6325709 h 6857967"/>
              <a:gd name="connsiteX529" fmla="*/ 343191 w 12191941"/>
              <a:gd name="connsiteY529" fmla="*/ 6397010 h 6857967"/>
              <a:gd name="connsiteX530" fmla="*/ 414492 w 12191941"/>
              <a:gd name="connsiteY530" fmla="*/ 6397010 h 6857967"/>
              <a:gd name="connsiteX531" fmla="*/ 414492 w 12191941"/>
              <a:gd name="connsiteY531" fmla="*/ 6325709 h 6857967"/>
              <a:gd name="connsiteX532" fmla="*/ 200590 w 12191941"/>
              <a:gd name="connsiteY532" fmla="*/ 6325709 h 6857967"/>
              <a:gd name="connsiteX533" fmla="*/ 200590 w 12191941"/>
              <a:gd name="connsiteY533" fmla="*/ 6397010 h 6857967"/>
              <a:gd name="connsiteX534" fmla="*/ 271891 w 12191941"/>
              <a:gd name="connsiteY534" fmla="*/ 6397010 h 6857967"/>
              <a:gd name="connsiteX535" fmla="*/ 271891 w 12191941"/>
              <a:gd name="connsiteY535" fmla="*/ 6325709 h 6857967"/>
              <a:gd name="connsiteX536" fmla="*/ 57918 w 12191941"/>
              <a:gd name="connsiteY536" fmla="*/ 6325709 h 6857967"/>
              <a:gd name="connsiteX537" fmla="*/ 57918 w 12191941"/>
              <a:gd name="connsiteY537" fmla="*/ 6397010 h 6857967"/>
              <a:gd name="connsiteX538" fmla="*/ 129219 w 12191941"/>
              <a:gd name="connsiteY538" fmla="*/ 6397010 h 6857967"/>
              <a:gd name="connsiteX539" fmla="*/ 129219 w 12191941"/>
              <a:gd name="connsiteY539" fmla="*/ 6325709 h 6857967"/>
              <a:gd name="connsiteX540" fmla="*/ 9755391 w 12191941"/>
              <a:gd name="connsiteY540" fmla="*/ 6183107 h 6857967"/>
              <a:gd name="connsiteX541" fmla="*/ 9755391 w 12191941"/>
              <a:gd name="connsiteY541" fmla="*/ 6254408 h 6857967"/>
              <a:gd name="connsiteX542" fmla="*/ 9826692 w 12191941"/>
              <a:gd name="connsiteY542" fmla="*/ 6254408 h 6857967"/>
              <a:gd name="connsiteX543" fmla="*/ 9826692 w 12191941"/>
              <a:gd name="connsiteY543" fmla="*/ 6183107 h 6857967"/>
              <a:gd name="connsiteX544" fmla="*/ 9612718 w 12191941"/>
              <a:gd name="connsiteY544" fmla="*/ 6183107 h 6857967"/>
              <a:gd name="connsiteX545" fmla="*/ 9612718 w 12191941"/>
              <a:gd name="connsiteY545" fmla="*/ 6254408 h 6857967"/>
              <a:gd name="connsiteX546" fmla="*/ 9684019 w 12191941"/>
              <a:gd name="connsiteY546" fmla="*/ 6254408 h 6857967"/>
              <a:gd name="connsiteX547" fmla="*/ 9684019 w 12191941"/>
              <a:gd name="connsiteY547" fmla="*/ 6183107 h 6857967"/>
              <a:gd name="connsiteX548" fmla="*/ 9470117 w 12191941"/>
              <a:gd name="connsiteY548" fmla="*/ 6183107 h 6857967"/>
              <a:gd name="connsiteX549" fmla="*/ 9470117 w 12191941"/>
              <a:gd name="connsiteY549" fmla="*/ 6254408 h 6857967"/>
              <a:gd name="connsiteX550" fmla="*/ 9541417 w 12191941"/>
              <a:gd name="connsiteY550" fmla="*/ 6254408 h 6857967"/>
              <a:gd name="connsiteX551" fmla="*/ 9541417 w 12191941"/>
              <a:gd name="connsiteY551" fmla="*/ 6183107 h 6857967"/>
              <a:gd name="connsiteX552" fmla="*/ 9327444 w 12191941"/>
              <a:gd name="connsiteY552" fmla="*/ 6183107 h 6857967"/>
              <a:gd name="connsiteX553" fmla="*/ 9327444 w 12191941"/>
              <a:gd name="connsiteY553" fmla="*/ 6254408 h 6857967"/>
              <a:gd name="connsiteX554" fmla="*/ 9398745 w 12191941"/>
              <a:gd name="connsiteY554" fmla="*/ 6254408 h 6857967"/>
              <a:gd name="connsiteX555" fmla="*/ 9398745 w 12191941"/>
              <a:gd name="connsiteY555" fmla="*/ 6183107 h 6857967"/>
              <a:gd name="connsiteX556" fmla="*/ 9184842 w 12191941"/>
              <a:gd name="connsiteY556" fmla="*/ 6183107 h 6857967"/>
              <a:gd name="connsiteX557" fmla="*/ 9184842 w 12191941"/>
              <a:gd name="connsiteY557" fmla="*/ 6254408 h 6857967"/>
              <a:gd name="connsiteX558" fmla="*/ 9256143 w 12191941"/>
              <a:gd name="connsiteY558" fmla="*/ 6254408 h 6857967"/>
              <a:gd name="connsiteX559" fmla="*/ 9256143 w 12191941"/>
              <a:gd name="connsiteY559" fmla="*/ 6183107 h 6857967"/>
              <a:gd name="connsiteX560" fmla="*/ 9042170 w 12191941"/>
              <a:gd name="connsiteY560" fmla="*/ 6183107 h 6857967"/>
              <a:gd name="connsiteX561" fmla="*/ 9042170 w 12191941"/>
              <a:gd name="connsiteY561" fmla="*/ 6254408 h 6857967"/>
              <a:gd name="connsiteX562" fmla="*/ 9113471 w 12191941"/>
              <a:gd name="connsiteY562" fmla="*/ 6254408 h 6857967"/>
              <a:gd name="connsiteX563" fmla="*/ 9113471 w 12191941"/>
              <a:gd name="connsiteY563" fmla="*/ 6183107 h 6857967"/>
              <a:gd name="connsiteX564" fmla="*/ 8899568 w 12191941"/>
              <a:gd name="connsiteY564" fmla="*/ 6183107 h 6857967"/>
              <a:gd name="connsiteX565" fmla="*/ 8899568 w 12191941"/>
              <a:gd name="connsiteY565" fmla="*/ 6254408 h 6857967"/>
              <a:gd name="connsiteX566" fmla="*/ 8970869 w 12191941"/>
              <a:gd name="connsiteY566" fmla="*/ 6254408 h 6857967"/>
              <a:gd name="connsiteX567" fmla="*/ 8970869 w 12191941"/>
              <a:gd name="connsiteY567" fmla="*/ 6183107 h 6857967"/>
              <a:gd name="connsiteX568" fmla="*/ 8756896 w 12191941"/>
              <a:gd name="connsiteY568" fmla="*/ 6183107 h 6857967"/>
              <a:gd name="connsiteX569" fmla="*/ 8756896 w 12191941"/>
              <a:gd name="connsiteY569" fmla="*/ 6254408 h 6857967"/>
              <a:gd name="connsiteX570" fmla="*/ 8828196 w 12191941"/>
              <a:gd name="connsiteY570" fmla="*/ 6254408 h 6857967"/>
              <a:gd name="connsiteX571" fmla="*/ 8828196 w 12191941"/>
              <a:gd name="connsiteY571" fmla="*/ 6183107 h 6857967"/>
              <a:gd name="connsiteX572" fmla="*/ 8614223 w 12191941"/>
              <a:gd name="connsiteY572" fmla="*/ 6183107 h 6857967"/>
              <a:gd name="connsiteX573" fmla="*/ 8614223 w 12191941"/>
              <a:gd name="connsiteY573" fmla="*/ 6254408 h 6857967"/>
              <a:gd name="connsiteX574" fmla="*/ 8685524 w 12191941"/>
              <a:gd name="connsiteY574" fmla="*/ 6254408 h 6857967"/>
              <a:gd name="connsiteX575" fmla="*/ 8685524 w 12191941"/>
              <a:gd name="connsiteY575" fmla="*/ 6183107 h 6857967"/>
              <a:gd name="connsiteX576" fmla="*/ 8471622 w 12191941"/>
              <a:gd name="connsiteY576" fmla="*/ 6183107 h 6857967"/>
              <a:gd name="connsiteX577" fmla="*/ 8471622 w 12191941"/>
              <a:gd name="connsiteY577" fmla="*/ 6254408 h 6857967"/>
              <a:gd name="connsiteX578" fmla="*/ 8542923 w 12191941"/>
              <a:gd name="connsiteY578" fmla="*/ 6254408 h 6857967"/>
              <a:gd name="connsiteX579" fmla="*/ 8542923 w 12191941"/>
              <a:gd name="connsiteY579" fmla="*/ 6183107 h 6857967"/>
              <a:gd name="connsiteX580" fmla="*/ 8328949 w 12191941"/>
              <a:gd name="connsiteY580" fmla="*/ 6183107 h 6857967"/>
              <a:gd name="connsiteX581" fmla="*/ 8328949 w 12191941"/>
              <a:gd name="connsiteY581" fmla="*/ 6254408 h 6857967"/>
              <a:gd name="connsiteX582" fmla="*/ 8400250 w 12191941"/>
              <a:gd name="connsiteY582" fmla="*/ 6254408 h 6857967"/>
              <a:gd name="connsiteX583" fmla="*/ 8400250 w 12191941"/>
              <a:gd name="connsiteY583" fmla="*/ 6183107 h 6857967"/>
              <a:gd name="connsiteX584" fmla="*/ 8186348 w 12191941"/>
              <a:gd name="connsiteY584" fmla="*/ 6183107 h 6857967"/>
              <a:gd name="connsiteX585" fmla="*/ 8186348 w 12191941"/>
              <a:gd name="connsiteY585" fmla="*/ 6254408 h 6857967"/>
              <a:gd name="connsiteX586" fmla="*/ 8257649 w 12191941"/>
              <a:gd name="connsiteY586" fmla="*/ 6254408 h 6857967"/>
              <a:gd name="connsiteX587" fmla="*/ 8257649 w 12191941"/>
              <a:gd name="connsiteY587" fmla="*/ 6183107 h 6857967"/>
              <a:gd name="connsiteX588" fmla="*/ 8043675 w 12191941"/>
              <a:gd name="connsiteY588" fmla="*/ 6183107 h 6857967"/>
              <a:gd name="connsiteX589" fmla="*/ 8043675 w 12191941"/>
              <a:gd name="connsiteY589" fmla="*/ 6254408 h 6857967"/>
              <a:gd name="connsiteX590" fmla="*/ 8114976 w 12191941"/>
              <a:gd name="connsiteY590" fmla="*/ 6254408 h 6857967"/>
              <a:gd name="connsiteX591" fmla="*/ 8114976 w 12191941"/>
              <a:gd name="connsiteY591" fmla="*/ 6183107 h 6857967"/>
              <a:gd name="connsiteX592" fmla="*/ 7901003 w 12191941"/>
              <a:gd name="connsiteY592" fmla="*/ 6183107 h 6857967"/>
              <a:gd name="connsiteX593" fmla="*/ 7901003 w 12191941"/>
              <a:gd name="connsiteY593" fmla="*/ 6254408 h 6857967"/>
              <a:gd name="connsiteX594" fmla="*/ 7972304 w 12191941"/>
              <a:gd name="connsiteY594" fmla="*/ 6254408 h 6857967"/>
              <a:gd name="connsiteX595" fmla="*/ 7972304 w 12191941"/>
              <a:gd name="connsiteY595" fmla="*/ 6183107 h 6857967"/>
              <a:gd name="connsiteX596" fmla="*/ 7758401 w 12191941"/>
              <a:gd name="connsiteY596" fmla="*/ 6183107 h 6857967"/>
              <a:gd name="connsiteX597" fmla="*/ 7758401 w 12191941"/>
              <a:gd name="connsiteY597" fmla="*/ 6254408 h 6857967"/>
              <a:gd name="connsiteX598" fmla="*/ 7829702 w 12191941"/>
              <a:gd name="connsiteY598" fmla="*/ 6254408 h 6857967"/>
              <a:gd name="connsiteX599" fmla="*/ 7829702 w 12191941"/>
              <a:gd name="connsiteY599" fmla="*/ 6183107 h 6857967"/>
              <a:gd name="connsiteX600" fmla="*/ 7615728 w 12191941"/>
              <a:gd name="connsiteY600" fmla="*/ 6183107 h 6857967"/>
              <a:gd name="connsiteX601" fmla="*/ 7615728 w 12191941"/>
              <a:gd name="connsiteY601" fmla="*/ 6254408 h 6857967"/>
              <a:gd name="connsiteX602" fmla="*/ 7687029 w 12191941"/>
              <a:gd name="connsiteY602" fmla="*/ 6254408 h 6857967"/>
              <a:gd name="connsiteX603" fmla="*/ 7687029 w 12191941"/>
              <a:gd name="connsiteY603" fmla="*/ 6183107 h 6857967"/>
              <a:gd name="connsiteX604" fmla="*/ 7473127 w 12191941"/>
              <a:gd name="connsiteY604" fmla="*/ 6183107 h 6857967"/>
              <a:gd name="connsiteX605" fmla="*/ 7473127 w 12191941"/>
              <a:gd name="connsiteY605" fmla="*/ 6254408 h 6857967"/>
              <a:gd name="connsiteX606" fmla="*/ 7544428 w 12191941"/>
              <a:gd name="connsiteY606" fmla="*/ 6254408 h 6857967"/>
              <a:gd name="connsiteX607" fmla="*/ 7544428 w 12191941"/>
              <a:gd name="connsiteY607" fmla="*/ 6183107 h 6857967"/>
              <a:gd name="connsiteX608" fmla="*/ 7330454 w 12191941"/>
              <a:gd name="connsiteY608" fmla="*/ 6183107 h 6857967"/>
              <a:gd name="connsiteX609" fmla="*/ 7330454 w 12191941"/>
              <a:gd name="connsiteY609" fmla="*/ 6254408 h 6857967"/>
              <a:gd name="connsiteX610" fmla="*/ 7401755 w 12191941"/>
              <a:gd name="connsiteY610" fmla="*/ 6254408 h 6857967"/>
              <a:gd name="connsiteX611" fmla="*/ 7401755 w 12191941"/>
              <a:gd name="connsiteY611" fmla="*/ 6183107 h 6857967"/>
              <a:gd name="connsiteX612" fmla="*/ 7187853 w 12191941"/>
              <a:gd name="connsiteY612" fmla="*/ 6183107 h 6857967"/>
              <a:gd name="connsiteX613" fmla="*/ 7187853 w 12191941"/>
              <a:gd name="connsiteY613" fmla="*/ 6254408 h 6857967"/>
              <a:gd name="connsiteX614" fmla="*/ 7259154 w 12191941"/>
              <a:gd name="connsiteY614" fmla="*/ 6254408 h 6857967"/>
              <a:gd name="connsiteX615" fmla="*/ 7259154 w 12191941"/>
              <a:gd name="connsiteY615" fmla="*/ 6183107 h 6857967"/>
              <a:gd name="connsiteX616" fmla="*/ 7045180 w 12191941"/>
              <a:gd name="connsiteY616" fmla="*/ 6183107 h 6857967"/>
              <a:gd name="connsiteX617" fmla="*/ 7045180 w 12191941"/>
              <a:gd name="connsiteY617" fmla="*/ 6254408 h 6857967"/>
              <a:gd name="connsiteX618" fmla="*/ 7116481 w 12191941"/>
              <a:gd name="connsiteY618" fmla="*/ 6254408 h 6857967"/>
              <a:gd name="connsiteX619" fmla="*/ 7116481 w 12191941"/>
              <a:gd name="connsiteY619" fmla="*/ 6183107 h 6857967"/>
              <a:gd name="connsiteX620" fmla="*/ 6902579 w 12191941"/>
              <a:gd name="connsiteY620" fmla="*/ 6183107 h 6857967"/>
              <a:gd name="connsiteX621" fmla="*/ 6902579 w 12191941"/>
              <a:gd name="connsiteY621" fmla="*/ 6254408 h 6857967"/>
              <a:gd name="connsiteX622" fmla="*/ 6973880 w 12191941"/>
              <a:gd name="connsiteY622" fmla="*/ 6254408 h 6857967"/>
              <a:gd name="connsiteX623" fmla="*/ 6973880 w 12191941"/>
              <a:gd name="connsiteY623" fmla="*/ 6183107 h 6857967"/>
              <a:gd name="connsiteX624" fmla="*/ 6759906 w 12191941"/>
              <a:gd name="connsiteY624" fmla="*/ 6183107 h 6857967"/>
              <a:gd name="connsiteX625" fmla="*/ 6759906 w 12191941"/>
              <a:gd name="connsiteY625" fmla="*/ 6254408 h 6857967"/>
              <a:gd name="connsiteX626" fmla="*/ 6831207 w 12191941"/>
              <a:gd name="connsiteY626" fmla="*/ 6254408 h 6857967"/>
              <a:gd name="connsiteX627" fmla="*/ 6831207 w 12191941"/>
              <a:gd name="connsiteY627" fmla="*/ 6183107 h 6857967"/>
              <a:gd name="connsiteX628" fmla="*/ 6617234 w 12191941"/>
              <a:gd name="connsiteY628" fmla="*/ 6183107 h 6857967"/>
              <a:gd name="connsiteX629" fmla="*/ 6617234 w 12191941"/>
              <a:gd name="connsiteY629" fmla="*/ 6254408 h 6857967"/>
              <a:gd name="connsiteX630" fmla="*/ 6688535 w 12191941"/>
              <a:gd name="connsiteY630" fmla="*/ 6254408 h 6857967"/>
              <a:gd name="connsiteX631" fmla="*/ 6688535 w 12191941"/>
              <a:gd name="connsiteY631" fmla="*/ 6183107 h 6857967"/>
              <a:gd name="connsiteX632" fmla="*/ 6474632 w 12191941"/>
              <a:gd name="connsiteY632" fmla="*/ 6183107 h 6857967"/>
              <a:gd name="connsiteX633" fmla="*/ 6474632 w 12191941"/>
              <a:gd name="connsiteY633" fmla="*/ 6254408 h 6857967"/>
              <a:gd name="connsiteX634" fmla="*/ 6545933 w 12191941"/>
              <a:gd name="connsiteY634" fmla="*/ 6254408 h 6857967"/>
              <a:gd name="connsiteX635" fmla="*/ 6545933 w 12191941"/>
              <a:gd name="connsiteY635" fmla="*/ 6183107 h 6857967"/>
              <a:gd name="connsiteX636" fmla="*/ 6331959 w 12191941"/>
              <a:gd name="connsiteY636" fmla="*/ 6183107 h 6857967"/>
              <a:gd name="connsiteX637" fmla="*/ 6331959 w 12191941"/>
              <a:gd name="connsiteY637" fmla="*/ 6254408 h 6857967"/>
              <a:gd name="connsiteX638" fmla="*/ 6403260 w 12191941"/>
              <a:gd name="connsiteY638" fmla="*/ 6254408 h 6857967"/>
              <a:gd name="connsiteX639" fmla="*/ 6403260 w 12191941"/>
              <a:gd name="connsiteY639" fmla="*/ 6183107 h 6857967"/>
              <a:gd name="connsiteX640" fmla="*/ 6189358 w 12191941"/>
              <a:gd name="connsiteY640" fmla="*/ 6183107 h 6857967"/>
              <a:gd name="connsiteX641" fmla="*/ 6189358 w 12191941"/>
              <a:gd name="connsiteY641" fmla="*/ 6254408 h 6857967"/>
              <a:gd name="connsiteX642" fmla="*/ 6260659 w 12191941"/>
              <a:gd name="connsiteY642" fmla="*/ 6254408 h 6857967"/>
              <a:gd name="connsiteX643" fmla="*/ 6260659 w 12191941"/>
              <a:gd name="connsiteY643" fmla="*/ 6183107 h 6857967"/>
              <a:gd name="connsiteX644" fmla="*/ 6046689 w 12191941"/>
              <a:gd name="connsiteY644" fmla="*/ 6183107 h 6857967"/>
              <a:gd name="connsiteX645" fmla="*/ 6046689 w 12191941"/>
              <a:gd name="connsiteY645" fmla="*/ 6254408 h 6857967"/>
              <a:gd name="connsiteX646" fmla="*/ 6117986 w 12191941"/>
              <a:gd name="connsiteY646" fmla="*/ 6254408 h 6857967"/>
              <a:gd name="connsiteX647" fmla="*/ 6117986 w 12191941"/>
              <a:gd name="connsiteY647" fmla="*/ 6183107 h 6857967"/>
              <a:gd name="connsiteX648" fmla="*/ 5904022 w 12191941"/>
              <a:gd name="connsiteY648" fmla="*/ 6183107 h 6857967"/>
              <a:gd name="connsiteX649" fmla="*/ 5904022 w 12191941"/>
              <a:gd name="connsiteY649" fmla="*/ 6254408 h 6857967"/>
              <a:gd name="connsiteX650" fmla="*/ 5975319 w 12191941"/>
              <a:gd name="connsiteY650" fmla="*/ 6254408 h 6857967"/>
              <a:gd name="connsiteX651" fmla="*/ 5975319 w 12191941"/>
              <a:gd name="connsiteY651" fmla="*/ 6183107 h 6857967"/>
              <a:gd name="connsiteX652" fmla="*/ 5761426 w 12191941"/>
              <a:gd name="connsiteY652" fmla="*/ 6183107 h 6857967"/>
              <a:gd name="connsiteX653" fmla="*/ 5761426 w 12191941"/>
              <a:gd name="connsiteY653" fmla="*/ 6254408 h 6857967"/>
              <a:gd name="connsiteX654" fmla="*/ 5832724 w 12191941"/>
              <a:gd name="connsiteY654" fmla="*/ 6254408 h 6857967"/>
              <a:gd name="connsiteX655" fmla="*/ 5832724 w 12191941"/>
              <a:gd name="connsiteY655" fmla="*/ 6183107 h 6857967"/>
              <a:gd name="connsiteX656" fmla="*/ 5618761 w 12191941"/>
              <a:gd name="connsiteY656" fmla="*/ 6183107 h 6857967"/>
              <a:gd name="connsiteX657" fmla="*/ 5618761 w 12191941"/>
              <a:gd name="connsiteY657" fmla="*/ 6254408 h 6857967"/>
              <a:gd name="connsiteX658" fmla="*/ 5690059 w 12191941"/>
              <a:gd name="connsiteY658" fmla="*/ 6254408 h 6857967"/>
              <a:gd name="connsiteX659" fmla="*/ 5690059 w 12191941"/>
              <a:gd name="connsiteY659" fmla="*/ 6183107 h 6857967"/>
              <a:gd name="connsiteX660" fmla="*/ 5476167 w 12191941"/>
              <a:gd name="connsiteY660" fmla="*/ 6183107 h 6857967"/>
              <a:gd name="connsiteX661" fmla="*/ 5476167 w 12191941"/>
              <a:gd name="connsiteY661" fmla="*/ 6254408 h 6857967"/>
              <a:gd name="connsiteX662" fmla="*/ 5547465 w 12191941"/>
              <a:gd name="connsiteY662" fmla="*/ 6254408 h 6857967"/>
              <a:gd name="connsiteX663" fmla="*/ 5547465 w 12191941"/>
              <a:gd name="connsiteY663" fmla="*/ 6183107 h 6857967"/>
              <a:gd name="connsiteX664" fmla="*/ 5333502 w 12191941"/>
              <a:gd name="connsiteY664" fmla="*/ 6183107 h 6857967"/>
              <a:gd name="connsiteX665" fmla="*/ 5333502 w 12191941"/>
              <a:gd name="connsiteY665" fmla="*/ 6254408 h 6857967"/>
              <a:gd name="connsiteX666" fmla="*/ 5404799 w 12191941"/>
              <a:gd name="connsiteY666" fmla="*/ 6254408 h 6857967"/>
              <a:gd name="connsiteX667" fmla="*/ 5404799 w 12191941"/>
              <a:gd name="connsiteY667" fmla="*/ 6183107 h 6857967"/>
              <a:gd name="connsiteX668" fmla="*/ 5190877 w 12191941"/>
              <a:gd name="connsiteY668" fmla="*/ 6183107 h 6857967"/>
              <a:gd name="connsiteX669" fmla="*/ 5190877 w 12191941"/>
              <a:gd name="connsiteY669" fmla="*/ 6254408 h 6857967"/>
              <a:gd name="connsiteX670" fmla="*/ 5262188 w 12191941"/>
              <a:gd name="connsiteY670" fmla="*/ 6254408 h 6857967"/>
              <a:gd name="connsiteX671" fmla="*/ 5262188 w 12191941"/>
              <a:gd name="connsiteY671" fmla="*/ 6183107 h 6857967"/>
              <a:gd name="connsiteX672" fmla="*/ 5048236 w 12191941"/>
              <a:gd name="connsiteY672" fmla="*/ 6183107 h 6857967"/>
              <a:gd name="connsiteX673" fmla="*/ 5048236 w 12191941"/>
              <a:gd name="connsiteY673" fmla="*/ 6254408 h 6857967"/>
              <a:gd name="connsiteX674" fmla="*/ 5119527 w 12191941"/>
              <a:gd name="connsiteY674" fmla="*/ 6254408 h 6857967"/>
              <a:gd name="connsiteX675" fmla="*/ 5119527 w 12191941"/>
              <a:gd name="connsiteY675" fmla="*/ 6183107 h 6857967"/>
              <a:gd name="connsiteX676" fmla="*/ 4906607 w 12191941"/>
              <a:gd name="connsiteY676" fmla="*/ 6183107 h 6857967"/>
              <a:gd name="connsiteX677" fmla="*/ 4906607 w 12191941"/>
              <a:gd name="connsiteY677" fmla="*/ 6254408 h 6857967"/>
              <a:gd name="connsiteX678" fmla="*/ 4977916 w 12191941"/>
              <a:gd name="connsiteY678" fmla="*/ 6254408 h 6857967"/>
              <a:gd name="connsiteX679" fmla="*/ 4977916 w 12191941"/>
              <a:gd name="connsiteY679" fmla="*/ 6183107 h 6857967"/>
              <a:gd name="connsiteX680" fmla="*/ 4764013 w 12191941"/>
              <a:gd name="connsiteY680" fmla="*/ 6183107 h 6857967"/>
              <a:gd name="connsiteX681" fmla="*/ 4764013 w 12191941"/>
              <a:gd name="connsiteY681" fmla="*/ 6254408 h 6857967"/>
              <a:gd name="connsiteX682" fmla="*/ 4835311 w 12191941"/>
              <a:gd name="connsiteY682" fmla="*/ 6254408 h 6857967"/>
              <a:gd name="connsiteX683" fmla="*/ 4835311 w 12191941"/>
              <a:gd name="connsiteY683" fmla="*/ 6183107 h 6857967"/>
              <a:gd name="connsiteX684" fmla="*/ 4621341 w 12191941"/>
              <a:gd name="connsiteY684" fmla="*/ 6183107 h 6857967"/>
              <a:gd name="connsiteX685" fmla="*/ 4621341 w 12191941"/>
              <a:gd name="connsiteY685" fmla="*/ 6254408 h 6857967"/>
              <a:gd name="connsiteX686" fmla="*/ 4692639 w 12191941"/>
              <a:gd name="connsiteY686" fmla="*/ 6254408 h 6857967"/>
              <a:gd name="connsiteX687" fmla="*/ 4692639 w 12191941"/>
              <a:gd name="connsiteY687" fmla="*/ 6183107 h 6857967"/>
              <a:gd name="connsiteX688" fmla="*/ 4478666 w 12191941"/>
              <a:gd name="connsiteY688" fmla="*/ 6183107 h 6857967"/>
              <a:gd name="connsiteX689" fmla="*/ 4478666 w 12191941"/>
              <a:gd name="connsiteY689" fmla="*/ 6254408 h 6857967"/>
              <a:gd name="connsiteX690" fmla="*/ 4549969 w 12191941"/>
              <a:gd name="connsiteY690" fmla="*/ 6254408 h 6857967"/>
              <a:gd name="connsiteX691" fmla="*/ 4549969 w 12191941"/>
              <a:gd name="connsiteY691" fmla="*/ 6183107 h 6857967"/>
              <a:gd name="connsiteX692" fmla="*/ 4336067 w 12191941"/>
              <a:gd name="connsiteY692" fmla="*/ 6183107 h 6857967"/>
              <a:gd name="connsiteX693" fmla="*/ 4336067 w 12191941"/>
              <a:gd name="connsiteY693" fmla="*/ 6254408 h 6857967"/>
              <a:gd name="connsiteX694" fmla="*/ 4407366 w 12191941"/>
              <a:gd name="connsiteY694" fmla="*/ 6254408 h 6857967"/>
              <a:gd name="connsiteX695" fmla="*/ 4407366 w 12191941"/>
              <a:gd name="connsiteY695" fmla="*/ 6183107 h 6857967"/>
              <a:gd name="connsiteX696" fmla="*/ 4193413 w 12191941"/>
              <a:gd name="connsiteY696" fmla="*/ 6183107 h 6857967"/>
              <a:gd name="connsiteX697" fmla="*/ 4193413 w 12191941"/>
              <a:gd name="connsiteY697" fmla="*/ 6254408 h 6857967"/>
              <a:gd name="connsiteX698" fmla="*/ 4264695 w 12191941"/>
              <a:gd name="connsiteY698" fmla="*/ 6254408 h 6857967"/>
              <a:gd name="connsiteX699" fmla="*/ 4264695 w 12191941"/>
              <a:gd name="connsiteY699" fmla="*/ 6183107 h 6857967"/>
              <a:gd name="connsiteX700" fmla="*/ 4050810 w 12191941"/>
              <a:gd name="connsiteY700" fmla="*/ 6183107 h 6857967"/>
              <a:gd name="connsiteX701" fmla="*/ 4050810 w 12191941"/>
              <a:gd name="connsiteY701" fmla="*/ 6254408 h 6857967"/>
              <a:gd name="connsiteX702" fmla="*/ 4122113 w 12191941"/>
              <a:gd name="connsiteY702" fmla="*/ 6254408 h 6857967"/>
              <a:gd name="connsiteX703" fmla="*/ 4122113 w 12191941"/>
              <a:gd name="connsiteY703" fmla="*/ 6183107 h 6857967"/>
              <a:gd name="connsiteX704" fmla="*/ 3908136 w 12191941"/>
              <a:gd name="connsiteY704" fmla="*/ 6183107 h 6857967"/>
              <a:gd name="connsiteX705" fmla="*/ 3908136 w 12191941"/>
              <a:gd name="connsiteY705" fmla="*/ 6254408 h 6857967"/>
              <a:gd name="connsiteX706" fmla="*/ 3979438 w 12191941"/>
              <a:gd name="connsiteY706" fmla="*/ 6254408 h 6857967"/>
              <a:gd name="connsiteX707" fmla="*/ 3979438 w 12191941"/>
              <a:gd name="connsiteY707" fmla="*/ 6183107 h 6857967"/>
              <a:gd name="connsiteX708" fmla="*/ 3765462 w 12191941"/>
              <a:gd name="connsiteY708" fmla="*/ 6183107 h 6857967"/>
              <a:gd name="connsiteX709" fmla="*/ 3765462 w 12191941"/>
              <a:gd name="connsiteY709" fmla="*/ 6254408 h 6857967"/>
              <a:gd name="connsiteX710" fmla="*/ 3836763 w 12191941"/>
              <a:gd name="connsiteY710" fmla="*/ 6254408 h 6857967"/>
              <a:gd name="connsiteX711" fmla="*/ 3836763 w 12191941"/>
              <a:gd name="connsiteY711" fmla="*/ 6183107 h 6857967"/>
              <a:gd name="connsiteX712" fmla="*/ 3622851 w 12191941"/>
              <a:gd name="connsiteY712" fmla="*/ 6183107 h 6857967"/>
              <a:gd name="connsiteX713" fmla="*/ 3622851 w 12191941"/>
              <a:gd name="connsiteY713" fmla="*/ 6254408 h 6857967"/>
              <a:gd name="connsiteX714" fmla="*/ 3694151 w 12191941"/>
              <a:gd name="connsiteY714" fmla="*/ 6254408 h 6857967"/>
              <a:gd name="connsiteX715" fmla="*/ 3694151 w 12191941"/>
              <a:gd name="connsiteY715" fmla="*/ 6183107 h 6857967"/>
              <a:gd name="connsiteX716" fmla="*/ 3480203 w 12191941"/>
              <a:gd name="connsiteY716" fmla="*/ 6183107 h 6857967"/>
              <a:gd name="connsiteX717" fmla="*/ 3480203 w 12191941"/>
              <a:gd name="connsiteY717" fmla="*/ 6254408 h 6857967"/>
              <a:gd name="connsiteX718" fmla="*/ 3551509 w 12191941"/>
              <a:gd name="connsiteY718" fmla="*/ 6254408 h 6857967"/>
              <a:gd name="connsiteX719" fmla="*/ 3551509 w 12191941"/>
              <a:gd name="connsiteY719" fmla="*/ 6183107 h 6857967"/>
              <a:gd name="connsiteX720" fmla="*/ 3337580 w 12191941"/>
              <a:gd name="connsiteY720" fmla="*/ 6183107 h 6857967"/>
              <a:gd name="connsiteX721" fmla="*/ 3337580 w 12191941"/>
              <a:gd name="connsiteY721" fmla="*/ 6254408 h 6857967"/>
              <a:gd name="connsiteX722" fmla="*/ 3408881 w 12191941"/>
              <a:gd name="connsiteY722" fmla="*/ 6254408 h 6857967"/>
              <a:gd name="connsiteX723" fmla="*/ 3408881 w 12191941"/>
              <a:gd name="connsiteY723" fmla="*/ 6183107 h 6857967"/>
              <a:gd name="connsiteX724" fmla="*/ 3194906 w 12191941"/>
              <a:gd name="connsiteY724" fmla="*/ 6183107 h 6857967"/>
              <a:gd name="connsiteX725" fmla="*/ 3194906 w 12191941"/>
              <a:gd name="connsiteY725" fmla="*/ 6254408 h 6857967"/>
              <a:gd name="connsiteX726" fmla="*/ 3266208 w 12191941"/>
              <a:gd name="connsiteY726" fmla="*/ 6254408 h 6857967"/>
              <a:gd name="connsiteX727" fmla="*/ 3266208 w 12191941"/>
              <a:gd name="connsiteY727" fmla="*/ 6183107 h 6857967"/>
              <a:gd name="connsiteX728" fmla="*/ 3052305 w 12191941"/>
              <a:gd name="connsiteY728" fmla="*/ 6183107 h 6857967"/>
              <a:gd name="connsiteX729" fmla="*/ 3052305 w 12191941"/>
              <a:gd name="connsiteY729" fmla="*/ 6254408 h 6857967"/>
              <a:gd name="connsiteX730" fmla="*/ 3123607 w 12191941"/>
              <a:gd name="connsiteY730" fmla="*/ 6254408 h 6857967"/>
              <a:gd name="connsiteX731" fmla="*/ 3123607 w 12191941"/>
              <a:gd name="connsiteY731" fmla="*/ 6183107 h 6857967"/>
              <a:gd name="connsiteX732" fmla="*/ 2909634 w 12191941"/>
              <a:gd name="connsiteY732" fmla="*/ 6183107 h 6857967"/>
              <a:gd name="connsiteX733" fmla="*/ 2909634 w 12191941"/>
              <a:gd name="connsiteY733" fmla="*/ 6254408 h 6857967"/>
              <a:gd name="connsiteX734" fmla="*/ 2980934 w 12191941"/>
              <a:gd name="connsiteY734" fmla="*/ 6254408 h 6857967"/>
              <a:gd name="connsiteX735" fmla="*/ 2980934 w 12191941"/>
              <a:gd name="connsiteY735" fmla="*/ 6183107 h 6857967"/>
              <a:gd name="connsiteX736" fmla="*/ 2767033 w 12191941"/>
              <a:gd name="connsiteY736" fmla="*/ 6183107 h 6857967"/>
              <a:gd name="connsiteX737" fmla="*/ 2767033 w 12191941"/>
              <a:gd name="connsiteY737" fmla="*/ 6254408 h 6857967"/>
              <a:gd name="connsiteX738" fmla="*/ 2838334 w 12191941"/>
              <a:gd name="connsiteY738" fmla="*/ 6254408 h 6857967"/>
              <a:gd name="connsiteX739" fmla="*/ 2838334 w 12191941"/>
              <a:gd name="connsiteY739" fmla="*/ 6183107 h 6857967"/>
              <a:gd name="connsiteX740" fmla="*/ 2624361 w 12191941"/>
              <a:gd name="connsiteY740" fmla="*/ 6183107 h 6857967"/>
              <a:gd name="connsiteX741" fmla="*/ 2624361 w 12191941"/>
              <a:gd name="connsiteY741" fmla="*/ 6254408 h 6857967"/>
              <a:gd name="connsiteX742" fmla="*/ 2695661 w 12191941"/>
              <a:gd name="connsiteY742" fmla="*/ 6254408 h 6857967"/>
              <a:gd name="connsiteX743" fmla="*/ 2695661 w 12191941"/>
              <a:gd name="connsiteY743" fmla="*/ 6183107 h 6857967"/>
              <a:gd name="connsiteX744" fmla="*/ 2481690 w 12191941"/>
              <a:gd name="connsiteY744" fmla="*/ 6183107 h 6857967"/>
              <a:gd name="connsiteX745" fmla="*/ 2481690 w 12191941"/>
              <a:gd name="connsiteY745" fmla="*/ 6254408 h 6857967"/>
              <a:gd name="connsiteX746" fmla="*/ 2552991 w 12191941"/>
              <a:gd name="connsiteY746" fmla="*/ 6254408 h 6857967"/>
              <a:gd name="connsiteX747" fmla="*/ 2552991 w 12191941"/>
              <a:gd name="connsiteY747" fmla="*/ 6183107 h 6857967"/>
              <a:gd name="connsiteX748" fmla="*/ 2339091 w 12191941"/>
              <a:gd name="connsiteY748" fmla="*/ 6183107 h 6857967"/>
              <a:gd name="connsiteX749" fmla="*/ 2339091 w 12191941"/>
              <a:gd name="connsiteY749" fmla="*/ 6254408 h 6857967"/>
              <a:gd name="connsiteX750" fmla="*/ 2410392 w 12191941"/>
              <a:gd name="connsiteY750" fmla="*/ 6254408 h 6857967"/>
              <a:gd name="connsiteX751" fmla="*/ 2410392 w 12191941"/>
              <a:gd name="connsiteY751" fmla="*/ 6183107 h 6857967"/>
              <a:gd name="connsiteX752" fmla="*/ 2196420 w 12191941"/>
              <a:gd name="connsiteY752" fmla="*/ 6183107 h 6857967"/>
              <a:gd name="connsiteX753" fmla="*/ 2196420 w 12191941"/>
              <a:gd name="connsiteY753" fmla="*/ 6254408 h 6857967"/>
              <a:gd name="connsiteX754" fmla="*/ 2267721 w 12191941"/>
              <a:gd name="connsiteY754" fmla="*/ 6254408 h 6857967"/>
              <a:gd name="connsiteX755" fmla="*/ 2267721 w 12191941"/>
              <a:gd name="connsiteY755" fmla="*/ 6183107 h 6857967"/>
              <a:gd name="connsiteX756" fmla="*/ 2053813 w 12191941"/>
              <a:gd name="connsiteY756" fmla="*/ 6183107 h 6857967"/>
              <a:gd name="connsiteX757" fmla="*/ 2053813 w 12191941"/>
              <a:gd name="connsiteY757" fmla="*/ 6254408 h 6857967"/>
              <a:gd name="connsiteX758" fmla="*/ 2125117 w 12191941"/>
              <a:gd name="connsiteY758" fmla="*/ 6254408 h 6857967"/>
              <a:gd name="connsiteX759" fmla="*/ 2125117 w 12191941"/>
              <a:gd name="connsiteY759" fmla="*/ 6183107 h 6857967"/>
              <a:gd name="connsiteX760" fmla="*/ 1911141 w 12191941"/>
              <a:gd name="connsiteY760" fmla="*/ 6183107 h 6857967"/>
              <a:gd name="connsiteX761" fmla="*/ 1911141 w 12191941"/>
              <a:gd name="connsiteY761" fmla="*/ 6254408 h 6857967"/>
              <a:gd name="connsiteX762" fmla="*/ 1982442 w 12191941"/>
              <a:gd name="connsiteY762" fmla="*/ 6254408 h 6857967"/>
              <a:gd name="connsiteX763" fmla="*/ 1982442 w 12191941"/>
              <a:gd name="connsiteY763" fmla="*/ 6183107 h 6857967"/>
              <a:gd name="connsiteX764" fmla="*/ 1768470 w 12191941"/>
              <a:gd name="connsiteY764" fmla="*/ 6183107 h 6857967"/>
              <a:gd name="connsiteX765" fmla="*/ 1768470 w 12191941"/>
              <a:gd name="connsiteY765" fmla="*/ 6254408 h 6857967"/>
              <a:gd name="connsiteX766" fmla="*/ 1839771 w 12191941"/>
              <a:gd name="connsiteY766" fmla="*/ 6254408 h 6857967"/>
              <a:gd name="connsiteX767" fmla="*/ 1839771 w 12191941"/>
              <a:gd name="connsiteY767" fmla="*/ 6183107 h 6857967"/>
              <a:gd name="connsiteX768" fmla="*/ 1625870 w 12191941"/>
              <a:gd name="connsiteY768" fmla="*/ 6183107 h 6857967"/>
              <a:gd name="connsiteX769" fmla="*/ 1625870 w 12191941"/>
              <a:gd name="connsiteY769" fmla="*/ 6254408 h 6857967"/>
              <a:gd name="connsiteX770" fmla="*/ 1697171 w 12191941"/>
              <a:gd name="connsiteY770" fmla="*/ 6254408 h 6857967"/>
              <a:gd name="connsiteX771" fmla="*/ 1697171 w 12191941"/>
              <a:gd name="connsiteY771" fmla="*/ 6183107 h 6857967"/>
              <a:gd name="connsiteX772" fmla="*/ 1483199 w 12191941"/>
              <a:gd name="connsiteY772" fmla="*/ 6183107 h 6857967"/>
              <a:gd name="connsiteX773" fmla="*/ 1483199 w 12191941"/>
              <a:gd name="connsiteY773" fmla="*/ 6254408 h 6857967"/>
              <a:gd name="connsiteX774" fmla="*/ 1554500 w 12191941"/>
              <a:gd name="connsiteY774" fmla="*/ 6254408 h 6857967"/>
              <a:gd name="connsiteX775" fmla="*/ 1554500 w 12191941"/>
              <a:gd name="connsiteY775" fmla="*/ 6183107 h 6857967"/>
              <a:gd name="connsiteX776" fmla="*/ 1340599 w 12191941"/>
              <a:gd name="connsiteY776" fmla="*/ 6183107 h 6857967"/>
              <a:gd name="connsiteX777" fmla="*/ 1340599 w 12191941"/>
              <a:gd name="connsiteY777" fmla="*/ 6254408 h 6857967"/>
              <a:gd name="connsiteX778" fmla="*/ 1411901 w 12191941"/>
              <a:gd name="connsiteY778" fmla="*/ 6254408 h 6857967"/>
              <a:gd name="connsiteX779" fmla="*/ 1411901 w 12191941"/>
              <a:gd name="connsiteY779" fmla="*/ 6183107 h 6857967"/>
              <a:gd name="connsiteX780" fmla="*/ 1197929 w 12191941"/>
              <a:gd name="connsiteY780" fmla="*/ 6183107 h 6857967"/>
              <a:gd name="connsiteX781" fmla="*/ 1197929 w 12191941"/>
              <a:gd name="connsiteY781" fmla="*/ 6254408 h 6857967"/>
              <a:gd name="connsiteX782" fmla="*/ 1269230 w 12191941"/>
              <a:gd name="connsiteY782" fmla="*/ 6254408 h 6857967"/>
              <a:gd name="connsiteX783" fmla="*/ 1269230 w 12191941"/>
              <a:gd name="connsiteY783" fmla="*/ 6183107 h 6857967"/>
              <a:gd name="connsiteX784" fmla="*/ 1055311 w 12191941"/>
              <a:gd name="connsiteY784" fmla="*/ 6183107 h 6857967"/>
              <a:gd name="connsiteX785" fmla="*/ 1055311 w 12191941"/>
              <a:gd name="connsiteY785" fmla="*/ 6254408 h 6857967"/>
              <a:gd name="connsiteX786" fmla="*/ 1126612 w 12191941"/>
              <a:gd name="connsiteY786" fmla="*/ 6254408 h 6857967"/>
              <a:gd name="connsiteX787" fmla="*/ 1126612 w 12191941"/>
              <a:gd name="connsiteY787" fmla="*/ 6183107 h 6857967"/>
              <a:gd name="connsiteX788" fmla="*/ 912657 w 12191941"/>
              <a:gd name="connsiteY788" fmla="*/ 6183107 h 6857967"/>
              <a:gd name="connsiteX789" fmla="*/ 912657 w 12191941"/>
              <a:gd name="connsiteY789" fmla="*/ 6254408 h 6857967"/>
              <a:gd name="connsiteX790" fmla="*/ 983958 w 12191941"/>
              <a:gd name="connsiteY790" fmla="*/ 6254408 h 6857967"/>
              <a:gd name="connsiteX791" fmla="*/ 983958 w 12191941"/>
              <a:gd name="connsiteY791" fmla="*/ 6183107 h 6857967"/>
              <a:gd name="connsiteX792" fmla="*/ 771136 w 12191941"/>
              <a:gd name="connsiteY792" fmla="*/ 6183107 h 6857967"/>
              <a:gd name="connsiteX793" fmla="*/ 771136 w 12191941"/>
              <a:gd name="connsiteY793" fmla="*/ 6254408 h 6857967"/>
              <a:gd name="connsiteX794" fmla="*/ 842437 w 12191941"/>
              <a:gd name="connsiteY794" fmla="*/ 6254408 h 6857967"/>
              <a:gd name="connsiteX795" fmla="*/ 842437 w 12191941"/>
              <a:gd name="connsiteY795" fmla="*/ 6183107 h 6857967"/>
              <a:gd name="connsiteX796" fmla="*/ 628534 w 12191941"/>
              <a:gd name="connsiteY796" fmla="*/ 6183107 h 6857967"/>
              <a:gd name="connsiteX797" fmla="*/ 628534 w 12191941"/>
              <a:gd name="connsiteY797" fmla="*/ 6254408 h 6857967"/>
              <a:gd name="connsiteX798" fmla="*/ 699835 w 12191941"/>
              <a:gd name="connsiteY798" fmla="*/ 6254408 h 6857967"/>
              <a:gd name="connsiteX799" fmla="*/ 699835 w 12191941"/>
              <a:gd name="connsiteY799" fmla="*/ 6183107 h 6857967"/>
              <a:gd name="connsiteX800" fmla="*/ 485863 w 12191941"/>
              <a:gd name="connsiteY800" fmla="*/ 6183107 h 6857967"/>
              <a:gd name="connsiteX801" fmla="*/ 485863 w 12191941"/>
              <a:gd name="connsiteY801" fmla="*/ 6254408 h 6857967"/>
              <a:gd name="connsiteX802" fmla="*/ 557163 w 12191941"/>
              <a:gd name="connsiteY802" fmla="*/ 6254408 h 6857967"/>
              <a:gd name="connsiteX803" fmla="*/ 557163 w 12191941"/>
              <a:gd name="connsiteY803" fmla="*/ 6183107 h 6857967"/>
              <a:gd name="connsiteX804" fmla="*/ 343191 w 12191941"/>
              <a:gd name="connsiteY804" fmla="*/ 6183107 h 6857967"/>
              <a:gd name="connsiteX805" fmla="*/ 343191 w 12191941"/>
              <a:gd name="connsiteY805" fmla="*/ 6254408 h 6857967"/>
              <a:gd name="connsiteX806" fmla="*/ 414492 w 12191941"/>
              <a:gd name="connsiteY806" fmla="*/ 6254408 h 6857967"/>
              <a:gd name="connsiteX807" fmla="*/ 414492 w 12191941"/>
              <a:gd name="connsiteY807" fmla="*/ 6183107 h 6857967"/>
              <a:gd name="connsiteX808" fmla="*/ 200590 w 12191941"/>
              <a:gd name="connsiteY808" fmla="*/ 6183107 h 6857967"/>
              <a:gd name="connsiteX809" fmla="*/ 200590 w 12191941"/>
              <a:gd name="connsiteY809" fmla="*/ 6254408 h 6857967"/>
              <a:gd name="connsiteX810" fmla="*/ 271891 w 12191941"/>
              <a:gd name="connsiteY810" fmla="*/ 6254408 h 6857967"/>
              <a:gd name="connsiteX811" fmla="*/ 271891 w 12191941"/>
              <a:gd name="connsiteY811" fmla="*/ 6183107 h 6857967"/>
              <a:gd name="connsiteX812" fmla="*/ 57918 w 12191941"/>
              <a:gd name="connsiteY812" fmla="*/ 6183107 h 6857967"/>
              <a:gd name="connsiteX813" fmla="*/ 57918 w 12191941"/>
              <a:gd name="connsiteY813" fmla="*/ 6254408 h 6857967"/>
              <a:gd name="connsiteX814" fmla="*/ 129219 w 12191941"/>
              <a:gd name="connsiteY814" fmla="*/ 6254408 h 6857967"/>
              <a:gd name="connsiteX815" fmla="*/ 129219 w 12191941"/>
              <a:gd name="connsiteY815" fmla="*/ 6183107 h 6857967"/>
              <a:gd name="connsiteX816" fmla="*/ 10040665 w 12191941"/>
              <a:gd name="connsiteY816" fmla="*/ 6040435 h 6857967"/>
              <a:gd name="connsiteX817" fmla="*/ 10040665 w 12191941"/>
              <a:gd name="connsiteY817" fmla="*/ 6111736 h 6857967"/>
              <a:gd name="connsiteX818" fmla="*/ 10111966 w 12191941"/>
              <a:gd name="connsiteY818" fmla="*/ 6111736 h 6857967"/>
              <a:gd name="connsiteX819" fmla="*/ 10111966 w 12191941"/>
              <a:gd name="connsiteY819" fmla="*/ 6040435 h 6857967"/>
              <a:gd name="connsiteX820" fmla="*/ 9898063 w 12191941"/>
              <a:gd name="connsiteY820" fmla="*/ 6040435 h 6857967"/>
              <a:gd name="connsiteX821" fmla="*/ 9898063 w 12191941"/>
              <a:gd name="connsiteY821" fmla="*/ 6111736 h 6857967"/>
              <a:gd name="connsiteX822" fmla="*/ 9969363 w 12191941"/>
              <a:gd name="connsiteY822" fmla="*/ 6111736 h 6857967"/>
              <a:gd name="connsiteX823" fmla="*/ 9969363 w 12191941"/>
              <a:gd name="connsiteY823" fmla="*/ 6040435 h 6857967"/>
              <a:gd name="connsiteX824" fmla="*/ 9755391 w 12191941"/>
              <a:gd name="connsiteY824" fmla="*/ 6040435 h 6857967"/>
              <a:gd name="connsiteX825" fmla="*/ 9755391 w 12191941"/>
              <a:gd name="connsiteY825" fmla="*/ 6111736 h 6857967"/>
              <a:gd name="connsiteX826" fmla="*/ 9826692 w 12191941"/>
              <a:gd name="connsiteY826" fmla="*/ 6111736 h 6857967"/>
              <a:gd name="connsiteX827" fmla="*/ 9826692 w 12191941"/>
              <a:gd name="connsiteY827" fmla="*/ 6040435 h 6857967"/>
              <a:gd name="connsiteX828" fmla="*/ 9612718 w 12191941"/>
              <a:gd name="connsiteY828" fmla="*/ 6040435 h 6857967"/>
              <a:gd name="connsiteX829" fmla="*/ 9612718 w 12191941"/>
              <a:gd name="connsiteY829" fmla="*/ 6111736 h 6857967"/>
              <a:gd name="connsiteX830" fmla="*/ 9684019 w 12191941"/>
              <a:gd name="connsiteY830" fmla="*/ 6111736 h 6857967"/>
              <a:gd name="connsiteX831" fmla="*/ 9684019 w 12191941"/>
              <a:gd name="connsiteY831" fmla="*/ 6040435 h 6857967"/>
              <a:gd name="connsiteX832" fmla="*/ 9470117 w 12191941"/>
              <a:gd name="connsiteY832" fmla="*/ 6040435 h 6857967"/>
              <a:gd name="connsiteX833" fmla="*/ 9470117 w 12191941"/>
              <a:gd name="connsiteY833" fmla="*/ 6111736 h 6857967"/>
              <a:gd name="connsiteX834" fmla="*/ 9541417 w 12191941"/>
              <a:gd name="connsiteY834" fmla="*/ 6111736 h 6857967"/>
              <a:gd name="connsiteX835" fmla="*/ 9541417 w 12191941"/>
              <a:gd name="connsiteY835" fmla="*/ 6040435 h 6857967"/>
              <a:gd name="connsiteX836" fmla="*/ 9327444 w 12191941"/>
              <a:gd name="connsiteY836" fmla="*/ 6040435 h 6857967"/>
              <a:gd name="connsiteX837" fmla="*/ 9327444 w 12191941"/>
              <a:gd name="connsiteY837" fmla="*/ 6111736 h 6857967"/>
              <a:gd name="connsiteX838" fmla="*/ 9398745 w 12191941"/>
              <a:gd name="connsiteY838" fmla="*/ 6111736 h 6857967"/>
              <a:gd name="connsiteX839" fmla="*/ 9398745 w 12191941"/>
              <a:gd name="connsiteY839" fmla="*/ 6040435 h 6857967"/>
              <a:gd name="connsiteX840" fmla="*/ 9184842 w 12191941"/>
              <a:gd name="connsiteY840" fmla="*/ 6040435 h 6857967"/>
              <a:gd name="connsiteX841" fmla="*/ 9184842 w 12191941"/>
              <a:gd name="connsiteY841" fmla="*/ 6111736 h 6857967"/>
              <a:gd name="connsiteX842" fmla="*/ 9256143 w 12191941"/>
              <a:gd name="connsiteY842" fmla="*/ 6111736 h 6857967"/>
              <a:gd name="connsiteX843" fmla="*/ 9256143 w 12191941"/>
              <a:gd name="connsiteY843" fmla="*/ 6040435 h 6857967"/>
              <a:gd name="connsiteX844" fmla="*/ 9042170 w 12191941"/>
              <a:gd name="connsiteY844" fmla="*/ 6040435 h 6857967"/>
              <a:gd name="connsiteX845" fmla="*/ 9042170 w 12191941"/>
              <a:gd name="connsiteY845" fmla="*/ 6111736 h 6857967"/>
              <a:gd name="connsiteX846" fmla="*/ 9113471 w 12191941"/>
              <a:gd name="connsiteY846" fmla="*/ 6111736 h 6857967"/>
              <a:gd name="connsiteX847" fmla="*/ 9113471 w 12191941"/>
              <a:gd name="connsiteY847" fmla="*/ 6040435 h 6857967"/>
              <a:gd name="connsiteX848" fmla="*/ 8899568 w 12191941"/>
              <a:gd name="connsiteY848" fmla="*/ 6040435 h 6857967"/>
              <a:gd name="connsiteX849" fmla="*/ 8899568 w 12191941"/>
              <a:gd name="connsiteY849" fmla="*/ 6111736 h 6857967"/>
              <a:gd name="connsiteX850" fmla="*/ 8970869 w 12191941"/>
              <a:gd name="connsiteY850" fmla="*/ 6111736 h 6857967"/>
              <a:gd name="connsiteX851" fmla="*/ 8970869 w 12191941"/>
              <a:gd name="connsiteY851" fmla="*/ 6040435 h 6857967"/>
              <a:gd name="connsiteX852" fmla="*/ 8756896 w 12191941"/>
              <a:gd name="connsiteY852" fmla="*/ 6040435 h 6857967"/>
              <a:gd name="connsiteX853" fmla="*/ 8756896 w 12191941"/>
              <a:gd name="connsiteY853" fmla="*/ 6111736 h 6857967"/>
              <a:gd name="connsiteX854" fmla="*/ 8828196 w 12191941"/>
              <a:gd name="connsiteY854" fmla="*/ 6111736 h 6857967"/>
              <a:gd name="connsiteX855" fmla="*/ 8828196 w 12191941"/>
              <a:gd name="connsiteY855" fmla="*/ 6040435 h 6857967"/>
              <a:gd name="connsiteX856" fmla="*/ 8614223 w 12191941"/>
              <a:gd name="connsiteY856" fmla="*/ 6040435 h 6857967"/>
              <a:gd name="connsiteX857" fmla="*/ 8614223 w 12191941"/>
              <a:gd name="connsiteY857" fmla="*/ 6111736 h 6857967"/>
              <a:gd name="connsiteX858" fmla="*/ 8685524 w 12191941"/>
              <a:gd name="connsiteY858" fmla="*/ 6111736 h 6857967"/>
              <a:gd name="connsiteX859" fmla="*/ 8685524 w 12191941"/>
              <a:gd name="connsiteY859" fmla="*/ 6040435 h 6857967"/>
              <a:gd name="connsiteX860" fmla="*/ 8471622 w 12191941"/>
              <a:gd name="connsiteY860" fmla="*/ 6040435 h 6857967"/>
              <a:gd name="connsiteX861" fmla="*/ 8471622 w 12191941"/>
              <a:gd name="connsiteY861" fmla="*/ 6111736 h 6857967"/>
              <a:gd name="connsiteX862" fmla="*/ 8542923 w 12191941"/>
              <a:gd name="connsiteY862" fmla="*/ 6111736 h 6857967"/>
              <a:gd name="connsiteX863" fmla="*/ 8542923 w 12191941"/>
              <a:gd name="connsiteY863" fmla="*/ 6040435 h 6857967"/>
              <a:gd name="connsiteX864" fmla="*/ 8328949 w 12191941"/>
              <a:gd name="connsiteY864" fmla="*/ 6040435 h 6857967"/>
              <a:gd name="connsiteX865" fmla="*/ 8328949 w 12191941"/>
              <a:gd name="connsiteY865" fmla="*/ 6111736 h 6857967"/>
              <a:gd name="connsiteX866" fmla="*/ 8400250 w 12191941"/>
              <a:gd name="connsiteY866" fmla="*/ 6111736 h 6857967"/>
              <a:gd name="connsiteX867" fmla="*/ 8400250 w 12191941"/>
              <a:gd name="connsiteY867" fmla="*/ 6040435 h 6857967"/>
              <a:gd name="connsiteX868" fmla="*/ 8186348 w 12191941"/>
              <a:gd name="connsiteY868" fmla="*/ 6040435 h 6857967"/>
              <a:gd name="connsiteX869" fmla="*/ 8186348 w 12191941"/>
              <a:gd name="connsiteY869" fmla="*/ 6111736 h 6857967"/>
              <a:gd name="connsiteX870" fmla="*/ 8257649 w 12191941"/>
              <a:gd name="connsiteY870" fmla="*/ 6111736 h 6857967"/>
              <a:gd name="connsiteX871" fmla="*/ 8257649 w 12191941"/>
              <a:gd name="connsiteY871" fmla="*/ 6040435 h 6857967"/>
              <a:gd name="connsiteX872" fmla="*/ 8043675 w 12191941"/>
              <a:gd name="connsiteY872" fmla="*/ 6040435 h 6857967"/>
              <a:gd name="connsiteX873" fmla="*/ 8043675 w 12191941"/>
              <a:gd name="connsiteY873" fmla="*/ 6111736 h 6857967"/>
              <a:gd name="connsiteX874" fmla="*/ 8114976 w 12191941"/>
              <a:gd name="connsiteY874" fmla="*/ 6111736 h 6857967"/>
              <a:gd name="connsiteX875" fmla="*/ 8114976 w 12191941"/>
              <a:gd name="connsiteY875" fmla="*/ 6040435 h 6857967"/>
              <a:gd name="connsiteX876" fmla="*/ 7901003 w 12191941"/>
              <a:gd name="connsiteY876" fmla="*/ 6040435 h 6857967"/>
              <a:gd name="connsiteX877" fmla="*/ 7901003 w 12191941"/>
              <a:gd name="connsiteY877" fmla="*/ 6111736 h 6857967"/>
              <a:gd name="connsiteX878" fmla="*/ 7972304 w 12191941"/>
              <a:gd name="connsiteY878" fmla="*/ 6111736 h 6857967"/>
              <a:gd name="connsiteX879" fmla="*/ 7972304 w 12191941"/>
              <a:gd name="connsiteY879" fmla="*/ 6040435 h 6857967"/>
              <a:gd name="connsiteX880" fmla="*/ 7758401 w 12191941"/>
              <a:gd name="connsiteY880" fmla="*/ 6040435 h 6857967"/>
              <a:gd name="connsiteX881" fmla="*/ 7758401 w 12191941"/>
              <a:gd name="connsiteY881" fmla="*/ 6111736 h 6857967"/>
              <a:gd name="connsiteX882" fmla="*/ 7829702 w 12191941"/>
              <a:gd name="connsiteY882" fmla="*/ 6111736 h 6857967"/>
              <a:gd name="connsiteX883" fmla="*/ 7829702 w 12191941"/>
              <a:gd name="connsiteY883" fmla="*/ 6040435 h 6857967"/>
              <a:gd name="connsiteX884" fmla="*/ 7615728 w 12191941"/>
              <a:gd name="connsiteY884" fmla="*/ 6040435 h 6857967"/>
              <a:gd name="connsiteX885" fmla="*/ 7615728 w 12191941"/>
              <a:gd name="connsiteY885" fmla="*/ 6111736 h 6857967"/>
              <a:gd name="connsiteX886" fmla="*/ 7687029 w 12191941"/>
              <a:gd name="connsiteY886" fmla="*/ 6111736 h 6857967"/>
              <a:gd name="connsiteX887" fmla="*/ 7687029 w 12191941"/>
              <a:gd name="connsiteY887" fmla="*/ 6040435 h 6857967"/>
              <a:gd name="connsiteX888" fmla="*/ 7473127 w 12191941"/>
              <a:gd name="connsiteY888" fmla="*/ 6040435 h 6857967"/>
              <a:gd name="connsiteX889" fmla="*/ 7473127 w 12191941"/>
              <a:gd name="connsiteY889" fmla="*/ 6111736 h 6857967"/>
              <a:gd name="connsiteX890" fmla="*/ 7544428 w 12191941"/>
              <a:gd name="connsiteY890" fmla="*/ 6111736 h 6857967"/>
              <a:gd name="connsiteX891" fmla="*/ 7544428 w 12191941"/>
              <a:gd name="connsiteY891" fmla="*/ 6040435 h 6857967"/>
              <a:gd name="connsiteX892" fmla="*/ 7330454 w 12191941"/>
              <a:gd name="connsiteY892" fmla="*/ 6040435 h 6857967"/>
              <a:gd name="connsiteX893" fmla="*/ 7330454 w 12191941"/>
              <a:gd name="connsiteY893" fmla="*/ 6111736 h 6857967"/>
              <a:gd name="connsiteX894" fmla="*/ 7401755 w 12191941"/>
              <a:gd name="connsiteY894" fmla="*/ 6111736 h 6857967"/>
              <a:gd name="connsiteX895" fmla="*/ 7401755 w 12191941"/>
              <a:gd name="connsiteY895" fmla="*/ 6040435 h 6857967"/>
              <a:gd name="connsiteX896" fmla="*/ 7187853 w 12191941"/>
              <a:gd name="connsiteY896" fmla="*/ 6040435 h 6857967"/>
              <a:gd name="connsiteX897" fmla="*/ 7187853 w 12191941"/>
              <a:gd name="connsiteY897" fmla="*/ 6111736 h 6857967"/>
              <a:gd name="connsiteX898" fmla="*/ 7259154 w 12191941"/>
              <a:gd name="connsiteY898" fmla="*/ 6111736 h 6857967"/>
              <a:gd name="connsiteX899" fmla="*/ 7259154 w 12191941"/>
              <a:gd name="connsiteY899" fmla="*/ 6040435 h 6857967"/>
              <a:gd name="connsiteX900" fmla="*/ 7045180 w 12191941"/>
              <a:gd name="connsiteY900" fmla="*/ 6040435 h 6857967"/>
              <a:gd name="connsiteX901" fmla="*/ 7045180 w 12191941"/>
              <a:gd name="connsiteY901" fmla="*/ 6111736 h 6857967"/>
              <a:gd name="connsiteX902" fmla="*/ 7116481 w 12191941"/>
              <a:gd name="connsiteY902" fmla="*/ 6111736 h 6857967"/>
              <a:gd name="connsiteX903" fmla="*/ 7116481 w 12191941"/>
              <a:gd name="connsiteY903" fmla="*/ 6040435 h 6857967"/>
              <a:gd name="connsiteX904" fmla="*/ 6902579 w 12191941"/>
              <a:gd name="connsiteY904" fmla="*/ 6040435 h 6857967"/>
              <a:gd name="connsiteX905" fmla="*/ 6902579 w 12191941"/>
              <a:gd name="connsiteY905" fmla="*/ 6111736 h 6857967"/>
              <a:gd name="connsiteX906" fmla="*/ 6973880 w 12191941"/>
              <a:gd name="connsiteY906" fmla="*/ 6111736 h 6857967"/>
              <a:gd name="connsiteX907" fmla="*/ 6973880 w 12191941"/>
              <a:gd name="connsiteY907" fmla="*/ 6040435 h 6857967"/>
              <a:gd name="connsiteX908" fmla="*/ 6759906 w 12191941"/>
              <a:gd name="connsiteY908" fmla="*/ 6040435 h 6857967"/>
              <a:gd name="connsiteX909" fmla="*/ 6759906 w 12191941"/>
              <a:gd name="connsiteY909" fmla="*/ 6111736 h 6857967"/>
              <a:gd name="connsiteX910" fmla="*/ 6831207 w 12191941"/>
              <a:gd name="connsiteY910" fmla="*/ 6111736 h 6857967"/>
              <a:gd name="connsiteX911" fmla="*/ 6831207 w 12191941"/>
              <a:gd name="connsiteY911" fmla="*/ 6040435 h 6857967"/>
              <a:gd name="connsiteX912" fmla="*/ 6617234 w 12191941"/>
              <a:gd name="connsiteY912" fmla="*/ 6040435 h 6857967"/>
              <a:gd name="connsiteX913" fmla="*/ 6617234 w 12191941"/>
              <a:gd name="connsiteY913" fmla="*/ 6111736 h 6857967"/>
              <a:gd name="connsiteX914" fmla="*/ 6688535 w 12191941"/>
              <a:gd name="connsiteY914" fmla="*/ 6111736 h 6857967"/>
              <a:gd name="connsiteX915" fmla="*/ 6688535 w 12191941"/>
              <a:gd name="connsiteY915" fmla="*/ 6040435 h 6857967"/>
              <a:gd name="connsiteX916" fmla="*/ 6474632 w 12191941"/>
              <a:gd name="connsiteY916" fmla="*/ 6040435 h 6857967"/>
              <a:gd name="connsiteX917" fmla="*/ 6474632 w 12191941"/>
              <a:gd name="connsiteY917" fmla="*/ 6111736 h 6857967"/>
              <a:gd name="connsiteX918" fmla="*/ 6545933 w 12191941"/>
              <a:gd name="connsiteY918" fmla="*/ 6111736 h 6857967"/>
              <a:gd name="connsiteX919" fmla="*/ 6545933 w 12191941"/>
              <a:gd name="connsiteY919" fmla="*/ 6040435 h 6857967"/>
              <a:gd name="connsiteX920" fmla="*/ 6331959 w 12191941"/>
              <a:gd name="connsiteY920" fmla="*/ 6040435 h 6857967"/>
              <a:gd name="connsiteX921" fmla="*/ 6331959 w 12191941"/>
              <a:gd name="connsiteY921" fmla="*/ 6111736 h 6857967"/>
              <a:gd name="connsiteX922" fmla="*/ 6403260 w 12191941"/>
              <a:gd name="connsiteY922" fmla="*/ 6111736 h 6857967"/>
              <a:gd name="connsiteX923" fmla="*/ 6403260 w 12191941"/>
              <a:gd name="connsiteY923" fmla="*/ 6040435 h 6857967"/>
              <a:gd name="connsiteX924" fmla="*/ 6189358 w 12191941"/>
              <a:gd name="connsiteY924" fmla="*/ 6040435 h 6857967"/>
              <a:gd name="connsiteX925" fmla="*/ 6189358 w 12191941"/>
              <a:gd name="connsiteY925" fmla="*/ 6111736 h 6857967"/>
              <a:gd name="connsiteX926" fmla="*/ 6260659 w 12191941"/>
              <a:gd name="connsiteY926" fmla="*/ 6111736 h 6857967"/>
              <a:gd name="connsiteX927" fmla="*/ 6260659 w 12191941"/>
              <a:gd name="connsiteY927" fmla="*/ 6040435 h 6857967"/>
              <a:gd name="connsiteX928" fmla="*/ 6046689 w 12191941"/>
              <a:gd name="connsiteY928" fmla="*/ 6040435 h 6857967"/>
              <a:gd name="connsiteX929" fmla="*/ 6046689 w 12191941"/>
              <a:gd name="connsiteY929" fmla="*/ 6111736 h 6857967"/>
              <a:gd name="connsiteX930" fmla="*/ 6117986 w 12191941"/>
              <a:gd name="connsiteY930" fmla="*/ 6111736 h 6857967"/>
              <a:gd name="connsiteX931" fmla="*/ 6117986 w 12191941"/>
              <a:gd name="connsiteY931" fmla="*/ 6040435 h 6857967"/>
              <a:gd name="connsiteX932" fmla="*/ 5904022 w 12191941"/>
              <a:gd name="connsiteY932" fmla="*/ 6040435 h 6857967"/>
              <a:gd name="connsiteX933" fmla="*/ 5904022 w 12191941"/>
              <a:gd name="connsiteY933" fmla="*/ 6111736 h 6857967"/>
              <a:gd name="connsiteX934" fmla="*/ 5975319 w 12191941"/>
              <a:gd name="connsiteY934" fmla="*/ 6111736 h 6857967"/>
              <a:gd name="connsiteX935" fmla="*/ 5975319 w 12191941"/>
              <a:gd name="connsiteY935" fmla="*/ 6040435 h 6857967"/>
              <a:gd name="connsiteX936" fmla="*/ 5761426 w 12191941"/>
              <a:gd name="connsiteY936" fmla="*/ 6040435 h 6857967"/>
              <a:gd name="connsiteX937" fmla="*/ 5761426 w 12191941"/>
              <a:gd name="connsiteY937" fmla="*/ 6111736 h 6857967"/>
              <a:gd name="connsiteX938" fmla="*/ 5832724 w 12191941"/>
              <a:gd name="connsiteY938" fmla="*/ 6111736 h 6857967"/>
              <a:gd name="connsiteX939" fmla="*/ 5832724 w 12191941"/>
              <a:gd name="connsiteY939" fmla="*/ 6040435 h 6857967"/>
              <a:gd name="connsiteX940" fmla="*/ 5618761 w 12191941"/>
              <a:gd name="connsiteY940" fmla="*/ 6040435 h 6857967"/>
              <a:gd name="connsiteX941" fmla="*/ 5618761 w 12191941"/>
              <a:gd name="connsiteY941" fmla="*/ 6111736 h 6857967"/>
              <a:gd name="connsiteX942" fmla="*/ 5690059 w 12191941"/>
              <a:gd name="connsiteY942" fmla="*/ 6111736 h 6857967"/>
              <a:gd name="connsiteX943" fmla="*/ 5690059 w 12191941"/>
              <a:gd name="connsiteY943" fmla="*/ 6040435 h 6857967"/>
              <a:gd name="connsiteX944" fmla="*/ 5476167 w 12191941"/>
              <a:gd name="connsiteY944" fmla="*/ 6040435 h 6857967"/>
              <a:gd name="connsiteX945" fmla="*/ 5476167 w 12191941"/>
              <a:gd name="connsiteY945" fmla="*/ 6111736 h 6857967"/>
              <a:gd name="connsiteX946" fmla="*/ 5547465 w 12191941"/>
              <a:gd name="connsiteY946" fmla="*/ 6111736 h 6857967"/>
              <a:gd name="connsiteX947" fmla="*/ 5547465 w 12191941"/>
              <a:gd name="connsiteY947" fmla="*/ 6040435 h 6857967"/>
              <a:gd name="connsiteX948" fmla="*/ 5333502 w 12191941"/>
              <a:gd name="connsiteY948" fmla="*/ 6040435 h 6857967"/>
              <a:gd name="connsiteX949" fmla="*/ 5333502 w 12191941"/>
              <a:gd name="connsiteY949" fmla="*/ 6111736 h 6857967"/>
              <a:gd name="connsiteX950" fmla="*/ 5404800 w 12191941"/>
              <a:gd name="connsiteY950" fmla="*/ 6111736 h 6857967"/>
              <a:gd name="connsiteX951" fmla="*/ 5404800 w 12191941"/>
              <a:gd name="connsiteY951" fmla="*/ 6040435 h 6857967"/>
              <a:gd name="connsiteX952" fmla="*/ 5190877 w 12191941"/>
              <a:gd name="connsiteY952" fmla="*/ 6040435 h 6857967"/>
              <a:gd name="connsiteX953" fmla="*/ 5190877 w 12191941"/>
              <a:gd name="connsiteY953" fmla="*/ 6111736 h 6857967"/>
              <a:gd name="connsiteX954" fmla="*/ 5262188 w 12191941"/>
              <a:gd name="connsiteY954" fmla="*/ 6111736 h 6857967"/>
              <a:gd name="connsiteX955" fmla="*/ 5262188 w 12191941"/>
              <a:gd name="connsiteY955" fmla="*/ 6040435 h 6857967"/>
              <a:gd name="connsiteX956" fmla="*/ 5048236 w 12191941"/>
              <a:gd name="connsiteY956" fmla="*/ 6040435 h 6857967"/>
              <a:gd name="connsiteX957" fmla="*/ 5048236 w 12191941"/>
              <a:gd name="connsiteY957" fmla="*/ 6111736 h 6857967"/>
              <a:gd name="connsiteX958" fmla="*/ 5119527 w 12191941"/>
              <a:gd name="connsiteY958" fmla="*/ 6111736 h 6857967"/>
              <a:gd name="connsiteX959" fmla="*/ 5119527 w 12191941"/>
              <a:gd name="connsiteY959" fmla="*/ 6040435 h 6857967"/>
              <a:gd name="connsiteX960" fmla="*/ 4906607 w 12191941"/>
              <a:gd name="connsiteY960" fmla="*/ 6040435 h 6857967"/>
              <a:gd name="connsiteX961" fmla="*/ 4906607 w 12191941"/>
              <a:gd name="connsiteY961" fmla="*/ 6111736 h 6857967"/>
              <a:gd name="connsiteX962" fmla="*/ 4977916 w 12191941"/>
              <a:gd name="connsiteY962" fmla="*/ 6111736 h 6857967"/>
              <a:gd name="connsiteX963" fmla="*/ 4977916 w 12191941"/>
              <a:gd name="connsiteY963" fmla="*/ 6040435 h 6857967"/>
              <a:gd name="connsiteX964" fmla="*/ 4764013 w 12191941"/>
              <a:gd name="connsiteY964" fmla="*/ 6040435 h 6857967"/>
              <a:gd name="connsiteX965" fmla="*/ 4764013 w 12191941"/>
              <a:gd name="connsiteY965" fmla="*/ 6111736 h 6857967"/>
              <a:gd name="connsiteX966" fmla="*/ 4835311 w 12191941"/>
              <a:gd name="connsiteY966" fmla="*/ 6111736 h 6857967"/>
              <a:gd name="connsiteX967" fmla="*/ 4835311 w 12191941"/>
              <a:gd name="connsiteY967" fmla="*/ 6040435 h 6857967"/>
              <a:gd name="connsiteX968" fmla="*/ 4621341 w 12191941"/>
              <a:gd name="connsiteY968" fmla="*/ 6040435 h 6857967"/>
              <a:gd name="connsiteX969" fmla="*/ 4621341 w 12191941"/>
              <a:gd name="connsiteY969" fmla="*/ 6111736 h 6857967"/>
              <a:gd name="connsiteX970" fmla="*/ 4692639 w 12191941"/>
              <a:gd name="connsiteY970" fmla="*/ 6111736 h 6857967"/>
              <a:gd name="connsiteX971" fmla="*/ 4692639 w 12191941"/>
              <a:gd name="connsiteY971" fmla="*/ 6040435 h 6857967"/>
              <a:gd name="connsiteX972" fmla="*/ 4478666 w 12191941"/>
              <a:gd name="connsiteY972" fmla="*/ 6040435 h 6857967"/>
              <a:gd name="connsiteX973" fmla="*/ 4478666 w 12191941"/>
              <a:gd name="connsiteY973" fmla="*/ 6111736 h 6857967"/>
              <a:gd name="connsiteX974" fmla="*/ 4549971 w 12191941"/>
              <a:gd name="connsiteY974" fmla="*/ 6111736 h 6857967"/>
              <a:gd name="connsiteX975" fmla="*/ 4549971 w 12191941"/>
              <a:gd name="connsiteY975" fmla="*/ 6040435 h 6857967"/>
              <a:gd name="connsiteX976" fmla="*/ 4336067 w 12191941"/>
              <a:gd name="connsiteY976" fmla="*/ 6040435 h 6857967"/>
              <a:gd name="connsiteX977" fmla="*/ 4336067 w 12191941"/>
              <a:gd name="connsiteY977" fmla="*/ 6111736 h 6857967"/>
              <a:gd name="connsiteX978" fmla="*/ 4407366 w 12191941"/>
              <a:gd name="connsiteY978" fmla="*/ 6111736 h 6857967"/>
              <a:gd name="connsiteX979" fmla="*/ 4407366 w 12191941"/>
              <a:gd name="connsiteY979" fmla="*/ 6040435 h 6857967"/>
              <a:gd name="connsiteX980" fmla="*/ 4193413 w 12191941"/>
              <a:gd name="connsiteY980" fmla="*/ 6040435 h 6857967"/>
              <a:gd name="connsiteX981" fmla="*/ 4193413 w 12191941"/>
              <a:gd name="connsiteY981" fmla="*/ 6111736 h 6857967"/>
              <a:gd name="connsiteX982" fmla="*/ 4264695 w 12191941"/>
              <a:gd name="connsiteY982" fmla="*/ 6111736 h 6857967"/>
              <a:gd name="connsiteX983" fmla="*/ 4264695 w 12191941"/>
              <a:gd name="connsiteY983" fmla="*/ 6040435 h 6857967"/>
              <a:gd name="connsiteX984" fmla="*/ 4050810 w 12191941"/>
              <a:gd name="connsiteY984" fmla="*/ 6040435 h 6857967"/>
              <a:gd name="connsiteX985" fmla="*/ 4050810 w 12191941"/>
              <a:gd name="connsiteY985" fmla="*/ 6111736 h 6857967"/>
              <a:gd name="connsiteX986" fmla="*/ 4122113 w 12191941"/>
              <a:gd name="connsiteY986" fmla="*/ 6111736 h 6857967"/>
              <a:gd name="connsiteX987" fmla="*/ 4122113 w 12191941"/>
              <a:gd name="connsiteY987" fmla="*/ 6040435 h 6857967"/>
              <a:gd name="connsiteX988" fmla="*/ 3908138 w 12191941"/>
              <a:gd name="connsiteY988" fmla="*/ 6040435 h 6857967"/>
              <a:gd name="connsiteX989" fmla="*/ 3908138 w 12191941"/>
              <a:gd name="connsiteY989" fmla="*/ 6111736 h 6857967"/>
              <a:gd name="connsiteX990" fmla="*/ 3979439 w 12191941"/>
              <a:gd name="connsiteY990" fmla="*/ 6111736 h 6857967"/>
              <a:gd name="connsiteX991" fmla="*/ 3979439 w 12191941"/>
              <a:gd name="connsiteY991" fmla="*/ 6040435 h 6857967"/>
              <a:gd name="connsiteX992" fmla="*/ 3765464 w 12191941"/>
              <a:gd name="connsiteY992" fmla="*/ 6040435 h 6857967"/>
              <a:gd name="connsiteX993" fmla="*/ 3765464 w 12191941"/>
              <a:gd name="connsiteY993" fmla="*/ 6111736 h 6857967"/>
              <a:gd name="connsiteX994" fmla="*/ 3836763 w 12191941"/>
              <a:gd name="connsiteY994" fmla="*/ 6111736 h 6857967"/>
              <a:gd name="connsiteX995" fmla="*/ 3836763 w 12191941"/>
              <a:gd name="connsiteY995" fmla="*/ 6040435 h 6857967"/>
              <a:gd name="connsiteX996" fmla="*/ 3622853 w 12191941"/>
              <a:gd name="connsiteY996" fmla="*/ 6040435 h 6857967"/>
              <a:gd name="connsiteX997" fmla="*/ 3622853 w 12191941"/>
              <a:gd name="connsiteY997" fmla="*/ 6111736 h 6857967"/>
              <a:gd name="connsiteX998" fmla="*/ 3694151 w 12191941"/>
              <a:gd name="connsiteY998" fmla="*/ 6111736 h 6857967"/>
              <a:gd name="connsiteX999" fmla="*/ 3694151 w 12191941"/>
              <a:gd name="connsiteY999" fmla="*/ 6040435 h 6857967"/>
              <a:gd name="connsiteX1000" fmla="*/ 3480203 w 12191941"/>
              <a:gd name="connsiteY1000" fmla="*/ 6040435 h 6857967"/>
              <a:gd name="connsiteX1001" fmla="*/ 3480203 w 12191941"/>
              <a:gd name="connsiteY1001" fmla="*/ 6111736 h 6857967"/>
              <a:gd name="connsiteX1002" fmla="*/ 3551511 w 12191941"/>
              <a:gd name="connsiteY1002" fmla="*/ 6111736 h 6857967"/>
              <a:gd name="connsiteX1003" fmla="*/ 3551511 w 12191941"/>
              <a:gd name="connsiteY1003" fmla="*/ 6040435 h 6857967"/>
              <a:gd name="connsiteX1004" fmla="*/ 3337579 w 12191941"/>
              <a:gd name="connsiteY1004" fmla="*/ 6040435 h 6857967"/>
              <a:gd name="connsiteX1005" fmla="*/ 3337579 w 12191941"/>
              <a:gd name="connsiteY1005" fmla="*/ 6111736 h 6857967"/>
              <a:gd name="connsiteX1006" fmla="*/ 3408880 w 12191941"/>
              <a:gd name="connsiteY1006" fmla="*/ 6111736 h 6857967"/>
              <a:gd name="connsiteX1007" fmla="*/ 3408880 w 12191941"/>
              <a:gd name="connsiteY1007" fmla="*/ 6040435 h 6857967"/>
              <a:gd name="connsiteX1008" fmla="*/ 3194906 w 12191941"/>
              <a:gd name="connsiteY1008" fmla="*/ 6040435 h 6857967"/>
              <a:gd name="connsiteX1009" fmla="*/ 3194906 w 12191941"/>
              <a:gd name="connsiteY1009" fmla="*/ 6111736 h 6857967"/>
              <a:gd name="connsiteX1010" fmla="*/ 3266208 w 12191941"/>
              <a:gd name="connsiteY1010" fmla="*/ 6111736 h 6857967"/>
              <a:gd name="connsiteX1011" fmla="*/ 3266208 w 12191941"/>
              <a:gd name="connsiteY1011" fmla="*/ 6040435 h 6857967"/>
              <a:gd name="connsiteX1012" fmla="*/ 3052305 w 12191941"/>
              <a:gd name="connsiteY1012" fmla="*/ 6040435 h 6857967"/>
              <a:gd name="connsiteX1013" fmla="*/ 3052305 w 12191941"/>
              <a:gd name="connsiteY1013" fmla="*/ 6111736 h 6857967"/>
              <a:gd name="connsiteX1014" fmla="*/ 3123607 w 12191941"/>
              <a:gd name="connsiteY1014" fmla="*/ 6111736 h 6857967"/>
              <a:gd name="connsiteX1015" fmla="*/ 3123607 w 12191941"/>
              <a:gd name="connsiteY1015" fmla="*/ 6040435 h 6857967"/>
              <a:gd name="connsiteX1016" fmla="*/ 2909634 w 12191941"/>
              <a:gd name="connsiteY1016" fmla="*/ 6040435 h 6857967"/>
              <a:gd name="connsiteX1017" fmla="*/ 2909634 w 12191941"/>
              <a:gd name="connsiteY1017" fmla="*/ 6111736 h 6857967"/>
              <a:gd name="connsiteX1018" fmla="*/ 2980934 w 12191941"/>
              <a:gd name="connsiteY1018" fmla="*/ 6111736 h 6857967"/>
              <a:gd name="connsiteX1019" fmla="*/ 2980934 w 12191941"/>
              <a:gd name="connsiteY1019" fmla="*/ 6040435 h 6857967"/>
              <a:gd name="connsiteX1020" fmla="*/ 2767033 w 12191941"/>
              <a:gd name="connsiteY1020" fmla="*/ 6040435 h 6857967"/>
              <a:gd name="connsiteX1021" fmla="*/ 2767033 w 12191941"/>
              <a:gd name="connsiteY1021" fmla="*/ 6111736 h 6857967"/>
              <a:gd name="connsiteX1022" fmla="*/ 2838334 w 12191941"/>
              <a:gd name="connsiteY1022" fmla="*/ 6111736 h 6857967"/>
              <a:gd name="connsiteX1023" fmla="*/ 2838334 w 12191941"/>
              <a:gd name="connsiteY1023" fmla="*/ 6040435 h 6857967"/>
              <a:gd name="connsiteX1024" fmla="*/ 2624361 w 12191941"/>
              <a:gd name="connsiteY1024" fmla="*/ 6040435 h 6857967"/>
              <a:gd name="connsiteX1025" fmla="*/ 2624361 w 12191941"/>
              <a:gd name="connsiteY1025" fmla="*/ 6111736 h 6857967"/>
              <a:gd name="connsiteX1026" fmla="*/ 2695662 w 12191941"/>
              <a:gd name="connsiteY1026" fmla="*/ 6111736 h 6857967"/>
              <a:gd name="connsiteX1027" fmla="*/ 2695662 w 12191941"/>
              <a:gd name="connsiteY1027" fmla="*/ 6040435 h 6857967"/>
              <a:gd name="connsiteX1028" fmla="*/ 2481690 w 12191941"/>
              <a:gd name="connsiteY1028" fmla="*/ 6040435 h 6857967"/>
              <a:gd name="connsiteX1029" fmla="*/ 2481690 w 12191941"/>
              <a:gd name="connsiteY1029" fmla="*/ 6111736 h 6857967"/>
              <a:gd name="connsiteX1030" fmla="*/ 2552991 w 12191941"/>
              <a:gd name="connsiteY1030" fmla="*/ 6111736 h 6857967"/>
              <a:gd name="connsiteX1031" fmla="*/ 2552991 w 12191941"/>
              <a:gd name="connsiteY1031" fmla="*/ 6040435 h 6857967"/>
              <a:gd name="connsiteX1032" fmla="*/ 2339091 w 12191941"/>
              <a:gd name="connsiteY1032" fmla="*/ 6040435 h 6857967"/>
              <a:gd name="connsiteX1033" fmla="*/ 2339091 w 12191941"/>
              <a:gd name="connsiteY1033" fmla="*/ 6111736 h 6857967"/>
              <a:gd name="connsiteX1034" fmla="*/ 2410392 w 12191941"/>
              <a:gd name="connsiteY1034" fmla="*/ 6111736 h 6857967"/>
              <a:gd name="connsiteX1035" fmla="*/ 2410392 w 12191941"/>
              <a:gd name="connsiteY1035" fmla="*/ 6040435 h 6857967"/>
              <a:gd name="connsiteX1036" fmla="*/ 2196420 w 12191941"/>
              <a:gd name="connsiteY1036" fmla="*/ 6040435 h 6857967"/>
              <a:gd name="connsiteX1037" fmla="*/ 2196420 w 12191941"/>
              <a:gd name="connsiteY1037" fmla="*/ 6111736 h 6857967"/>
              <a:gd name="connsiteX1038" fmla="*/ 2267721 w 12191941"/>
              <a:gd name="connsiteY1038" fmla="*/ 6111736 h 6857967"/>
              <a:gd name="connsiteX1039" fmla="*/ 2267721 w 12191941"/>
              <a:gd name="connsiteY1039" fmla="*/ 6040435 h 6857967"/>
              <a:gd name="connsiteX1040" fmla="*/ 2053813 w 12191941"/>
              <a:gd name="connsiteY1040" fmla="*/ 6040435 h 6857967"/>
              <a:gd name="connsiteX1041" fmla="*/ 2053813 w 12191941"/>
              <a:gd name="connsiteY1041" fmla="*/ 6111736 h 6857967"/>
              <a:gd name="connsiteX1042" fmla="*/ 2125117 w 12191941"/>
              <a:gd name="connsiteY1042" fmla="*/ 6111736 h 6857967"/>
              <a:gd name="connsiteX1043" fmla="*/ 2125117 w 12191941"/>
              <a:gd name="connsiteY1043" fmla="*/ 6040435 h 6857967"/>
              <a:gd name="connsiteX1044" fmla="*/ 1911141 w 12191941"/>
              <a:gd name="connsiteY1044" fmla="*/ 6040435 h 6857967"/>
              <a:gd name="connsiteX1045" fmla="*/ 1911141 w 12191941"/>
              <a:gd name="connsiteY1045" fmla="*/ 6111736 h 6857967"/>
              <a:gd name="connsiteX1046" fmla="*/ 1982442 w 12191941"/>
              <a:gd name="connsiteY1046" fmla="*/ 6111736 h 6857967"/>
              <a:gd name="connsiteX1047" fmla="*/ 1982442 w 12191941"/>
              <a:gd name="connsiteY1047" fmla="*/ 6040435 h 6857967"/>
              <a:gd name="connsiteX1048" fmla="*/ 1768471 w 12191941"/>
              <a:gd name="connsiteY1048" fmla="*/ 6040435 h 6857967"/>
              <a:gd name="connsiteX1049" fmla="*/ 1768471 w 12191941"/>
              <a:gd name="connsiteY1049" fmla="*/ 6111736 h 6857967"/>
              <a:gd name="connsiteX1050" fmla="*/ 1839771 w 12191941"/>
              <a:gd name="connsiteY1050" fmla="*/ 6111736 h 6857967"/>
              <a:gd name="connsiteX1051" fmla="*/ 1839771 w 12191941"/>
              <a:gd name="connsiteY1051" fmla="*/ 6040435 h 6857967"/>
              <a:gd name="connsiteX1052" fmla="*/ 1625870 w 12191941"/>
              <a:gd name="connsiteY1052" fmla="*/ 6040435 h 6857967"/>
              <a:gd name="connsiteX1053" fmla="*/ 1625870 w 12191941"/>
              <a:gd name="connsiteY1053" fmla="*/ 6111736 h 6857967"/>
              <a:gd name="connsiteX1054" fmla="*/ 1697171 w 12191941"/>
              <a:gd name="connsiteY1054" fmla="*/ 6111736 h 6857967"/>
              <a:gd name="connsiteX1055" fmla="*/ 1697171 w 12191941"/>
              <a:gd name="connsiteY1055" fmla="*/ 6040435 h 6857967"/>
              <a:gd name="connsiteX1056" fmla="*/ 1483200 w 12191941"/>
              <a:gd name="connsiteY1056" fmla="*/ 6040435 h 6857967"/>
              <a:gd name="connsiteX1057" fmla="*/ 1483200 w 12191941"/>
              <a:gd name="connsiteY1057" fmla="*/ 6111736 h 6857967"/>
              <a:gd name="connsiteX1058" fmla="*/ 1554500 w 12191941"/>
              <a:gd name="connsiteY1058" fmla="*/ 6111736 h 6857967"/>
              <a:gd name="connsiteX1059" fmla="*/ 1554500 w 12191941"/>
              <a:gd name="connsiteY1059" fmla="*/ 6040435 h 6857967"/>
              <a:gd name="connsiteX1060" fmla="*/ 1340599 w 12191941"/>
              <a:gd name="connsiteY1060" fmla="*/ 6040435 h 6857967"/>
              <a:gd name="connsiteX1061" fmla="*/ 1340599 w 12191941"/>
              <a:gd name="connsiteY1061" fmla="*/ 6111736 h 6857967"/>
              <a:gd name="connsiteX1062" fmla="*/ 1411901 w 12191941"/>
              <a:gd name="connsiteY1062" fmla="*/ 6111736 h 6857967"/>
              <a:gd name="connsiteX1063" fmla="*/ 1411901 w 12191941"/>
              <a:gd name="connsiteY1063" fmla="*/ 6040435 h 6857967"/>
              <a:gd name="connsiteX1064" fmla="*/ 1197930 w 12191941"/>
              <a:gd name="connsiteY1064" fmla="*/ 6040435 h 6857967"/>
              <a:gd name="connsiteX1065" fmla="*/ 1197930 w 12191941"/>
              <a:gd name="connsiteY1065" fmla="*/ 6111736 h 6857967"/>
              <a:gd name="connsiteX1066" fmla="*/ 1269231 w 12191941"/>
              <a:gd name="connsiteY1066" fmla="*/ 6111736 h 6857967"/>
              <a:gd name="connsiteX1067" fmla="*/ 1269231 w 12191941"/>
              <a:gd name="connsiteY1067" fmla="*/ 6040435 h 6857967"/>
              <a:gd name="connsiteX1068" fmla="*/ 1055312 w 12191941"/>
              <a:gd name="connsiteY1068" fmla="*/ 6040435 h 6857967"/>
              <a:gd name="connsiteX1069" fmla="*/ 1055312 w 12191941"/>
              <a:gd name="connsiteY1069" fmla="*/ 6111736 h 6857967"/>
              <a:gd name="connsiteX1070" fmla="*/ 1126613 w 12191941"/>
              <a:gd name="connsiteY1070" fmla="*/ 6111736 h 6857967"/>
              <a:gd name="connsiteX1071" fmla="*/ 1126613 w 12191941"/>
              <a:gd name="connsiteY1071" fmla="*/ 6040435 h 6857967"/>
              <a:gd name="connsiteX1072" fmla="*/ 912657 w 12191941"/>
              <a:gd name="connsiteY1072" fmla="*/ 6040435 h 6857967"/>
              <a:gd name="connsiteX1073" fmla="*/ 912657 w 12191941"/>
              <a:gd name="connsiteY1073" fmla="*/ 6111736 h 6857967"/>
              <a:gd name="connsiteX1074" fmla="*/ 983958 w 12191941"/>
              <a:gd name="connsiteY1074" fmla="*/ 6111736 h 6857967"/>
              <a:gd name="connsiteX1075" fmla="*/ 983958 w 12191941"/>
              <a:gd name="connsiteY1075" fmla="*/ 6040435 h 6857967"/>
              <a:gd name="connsiteX1076" fmla="*/ 771136 w 12191941"/>
              <a:gd name="connsiteY1076" fmla="*/ 6040435 h 6857967"/>
              <a:gd name="connsiteX1077" fmla="*/ 771136 w 12191941"/>
              <a:gd name="connsiteY1077" fmla="*/ 6111736 h 6857967"/>
              <a:gd name="connsiteX1078" fmla="*/ 842437 w 12191941"/>
              <a:gd name="connsiteY1078" fmla="*/ 6111736 h 6857967"/>
              <a:gd name="connsiteX1079" fmla="*/ 842437 w 12191941"/>
              <a:gd name="connsiteY1079" fmla="*/ 6040435 h 6857967"/>
              <a:gd name="connsiteX1080" fmla="*/ 628535 w 12191941"/>
              <a:gd name="connsiteY1080" fmla="*/ 6040435 h 6857967"/>
              <a:gd name="connsiteX1081" fmla="*/ 628535 w 12191941"/>
              <a:gd name="connsiteY1081" fmla="*/ 6111736 h 6857967"/>
              <a:gd name="connsiteX1082" fmla="*/ 699836 w 12191941"/>
              <a:gd name="connsiteY1082" fmla="*/ 6111736 h 6857967"/>
              <a:gd name="connsiteX1083" fmla="*/ 699836 w 12191941"/>
              <a:gd name="connsiteY1083" fmla="*/ 6040435 h 6857967"/>
              <a:gd name="connsiteX1084" fmla="*/ 485863 w 12191941"/>
              <a:gd name="connsiteY1084" fmla="*/ 6040435 h 6857967"/>
              <a:gd name="connsiteX1085" fmla="*/ 485863 w 12191941"/>
              <a:gd name="connsiteY1085" fmla="*/ 6111736 h 6857967"/>
              <a:gd name="connsiteX1086" fmla="*/ 557163 w 12191941"/>
              <a:gd name="connsiteY1086" fmla="*/ 6111736 h 6857967"/>
              <a:gd name="connsiteX1087" fmla="*/ 557163 w 12191941"/>
              <a:gd name="connsiteY1087" fmla="*/ 6040435 h 6857967"/>
              <a:gd name="connsiteX1088" fmla="*/ 343191 w 12191941"/>
              <a:gd name="connsiteY1088" fmla="*/ 6040435 h 6857967"/>
              <a:gd name="connsiteX1089" fmla="*/ 343191 w 12191941"/>
              <a:gd name="connsiteY1089" fmla="*/ 6111736 h 6857967"/>
              <a:gd name="connsiteX1090" fmla="*/ 414492 w 12191941"/>
              <a:gd name="connsiteY1090" fmla="*/ 6111736 h 6857967"/>
              <a:gd name="connsiteX1091" fmla="*/ 414492 w 12191941"/>
              <a:gd name="connsiteY1091" fmla="*/ 6040435 h 6857967"/>
              <a:gd name="connsiteX1092" fmla="*/ 200591 w 12191941"/>
              <a:gd name="connsiteY1092" fmla="*/ 6040435 h 6857967"/>
              <a:gd name="connsiteX1093" fmla="*/ 200591 w 12191941"/>
              <a:gd name="connsiteY1093" fmla="*/ 6111736 h 6857967"/>
              <a:gd name="connsiteX1094" fmla="*/ 271892 w 12191941"/>
              <a:gd name="connsiteY1094" fmla="*/ 6111736 h 6857967"/>
              <a:gd name="connsiteX1095" fmla="*/ 271892 w 12191941"/>
              <a:gd name="connsiteY1095" fmla="*/ 6040435 h 6857967"/>
              <a:gd name="connsiteX1096" fmla="*/ 57918 w 12191941"/>
              <a:gd name="connsiteY1096" fmla="*/ 6040435 h 6857967"/>
              <a:gd name="connsiteX1097" fmla="*/ 57918 w 12191941"/>
              <a:gd name="connsiteY1097" fmla="*/ 6111736 h 6857967"/>
              <a:gd name="connsiteX1098" fmla="*/ 129219 w 12191941"/>
              <a:gd name="connsiteY1098" fmla="*/ 6111736 h 6857967"/>
              <a:gd name="connsiteX1099" fmla="*/ 129219 w 12191941"/>
              <a:gd name="connsiteY1099" fmla="*/ 6040435 h 6857967"/>
              <a:gd name="connsiteX1100" fmla="*/ 0 w 12191941"/>
              <a:gd name="connsiteY1100" fmla="*/ 0 h 6857967"/>
              <a:gd name="connsiteX1101" fmla="*/ 12191941 w 12191941"/>
              <a:gd name="connsiteY1101" fmla="*/ 0 h 6857967"/>
              <a:gd name="connsiteX1102" fmla="*/ 12191941 w 12191941"/>
              <a:gd name="connsiteY1102" fmla="*/ 6857967 h 6857967"/>
              <a:gd name="connsiteX1103" fmla="*/ 0 w 12191941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2191941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2" y="6474347"/>
                </a:moveTo>
                <a:lnTo>
                  <a:pt x="5904022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7" y="6545648"/>
                </a:lnTo>
                <a:lnTo>
                  <a:pt x="5119527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1" y="6474347"/>
                </a:moveTo>
                <a:lnTo>
                  <a:pt x="4621341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2" y="6325709"/>
                </a:moveTo>
                <a:lnTo>
                  <a:pt x="5904022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7" y="6397010"/>
                </a:lnTo>
                <a:lnTo>
                  <a:pt x="5119527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1" y="6325709"/>
                </a:moveTo>
                <a:lnTo>
                  <a:pt x="4621341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7" y="6325709"/>
                </a:moveTo>
                <a:lnTo>
                  <a:pt x="4336067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2" y="6183107"/>
                </a:moveTo>
                <a:lnTo>
                  <a:pt x="5904022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7" y="6254408"/>
                </a:lnTo>
                <a:lnTo>
                  <a:pt x="5119527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1" y="6183107"/>
                </a:moveTo>
                <a:lnTo>
                  <a:pt x="4621341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7" y="6183107"/>
                </a:moveTo>
                <a:lnTo>
                  <a:pt x="4336067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2" y="6040435"/>
                </a:moveTo>
                <a:lnTo>
                  <a:pt x="5904022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7" y="6111736"/>
                </a:lnTo>
                <a:lnTo>
                  <a:pt x="5119527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1" y="6040435"/>
                </a:moveTo>
                <a:lnTo>
                  <a:pt x="4621341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7" y="6040435"/>
                </a:moveTo>
                <a:lnTo>
                  <a:pt x="4336067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2191941" y="0"/>
                </a:lnTo>
                <a:lnTo>
                  <a:pt x="12191941" y="6857967"/>
                </a:lnTo>
                <a:lnTo>
                  <a:pt x="0" y="685796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900000" anchor="b">
            <a:noAutofit/>
          </a:bodyPr>
          <a:lstStyle>
            <a:lvl1pPr marL="0" indent="0">
              <a:buNone/>
              <a:defRPr b="0"/>
            </a:lvl1pPr>
          </a:lstStyle>
          <a:p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hier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kies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afbeelding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Templafy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bibliotheek</a:t>
            </a:r>
            <a:b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óf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met de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rechtermuisknop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kies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voor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Opvulling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&gt;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Afbeelding</a:t>
            </a:r>
            <a:endParaRPr lang="en-US"/>
          </a:p>
        </p:txBody>
      </p:sp>
      <p:sp>
        <p:nvSpPr>
          <p:cNvPr id="250" name="Text Placeholder 249">
            <a:extLst>
              <a:ext uri="{FF2B5EF4-FFF2-40B4-BE49-F238E27FC236}">
                <a16:creationId xmlns:a16="http://schemas.microsoft.com/office/drawing/2014/main" id="{E0748938-00AC-4F09-808F-788D0CB4BC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11234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rgbClr val="0C2074">
              <a:alpha val="12941"/>
            </a:srgb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/>
          </a:p>
        </p:txBody>
      </p:sp>
      <p:sp>
        <p:nvSpPr>
          <p:cNvPr id="80" name="Text Placeholder 2059">
            <a:extLst>
              <a:ext uri="{FF2B5EF4-FFF2-40B4-BE49-F238E27FC236}">
                <a16:creationId xmlns:a16="http://schemas.microsoft.com/office/drawing/2014/main" id="{09052932-03B9-4400-AE30-DE65E4F075D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Subregel</a:t>
            </a:r>
            <a:r>
              <a:rPr lang="nl-NL"/>
              <a:t> (optioneel)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nl-NL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Voeg</a:t>
            </a:r>
            <a:r>
              <a:rPr lang="en-US"/>
              <a:t> title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nl-NL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Voeg</a:t>
            </a:r>
            <a:r>
              <a:rPr lang="en-US"/>
              <a:t> title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/>
          </a:p>
          <a:p>
            <a:pPr lvl="1"/>
            <a:endParaRPr lang="nl-NL" altLang="nl-NL"/>
          </a:p>
          <a:p>
            <a:pPr lvl="2"/>
            <a:endParaRPr lang="nl-NL" altLang="nl-NL"/>
          </a:p>
          <a:p>
            <a:pPr lvl="3"/>
            <a:endParaRPr lang="nl-NL" altLang="nl-NL"/>
          </a:p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17/09/2022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IBD-dag Rotterdam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3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.vandepol@erasmusmc.nl" TargetMode="External"/><Relationship Id="rId2" Type="http://schemas.openxmlformats.org/officeDocument/2006/relationships/hyperlink" Target="mailto:m.bak@erasmusmc.n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.devillers@erasmusmc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979D620-EC84-4C9E-AAE9-E8134DE17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cap="none" dirty="0"/>
              <a:t>Wat brengt de toekomst?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8C35703-414F-43AD-A784-71FD9EA76C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Drs. Michiel Bak &amp; Drs. Natasja van de Pol</a:t>
            </a:r>
          </a:p>
          <a:p>
            <a:r>
              <a:rPr lang="nl-NL" dirty="0"/>
              <a:t>Arts-onderzoekers Maag-, Darm- en Leverziekten</a:t>
            </a:r>
          </a:p>
          <a:p>
            <a:r>
              <a:rPr lang="nl-NL" sz="2000" dirty="0"/>
              <a:t>IBD patiënten dag, 17-09-2022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8D41A-9359-443A-9152-29CA9059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A292-9602-4AAE-AECB-5A8486D7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6A13-D170-47F7-A827-A808FA56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131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Veilig staken van anti-TNF medicatie bij de ziekte van </a:t>
            </a:r>
            <a:r>
              <a:rPr lang="nl-NL" dirty="0" err="1"/>
              <a:t>Crohn</a:t>
            </a:r>
            <a:r>
              <a:rPr lang="nl-NL" dirty="0"/>
              <a:t>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74508"/>
            <a:ext cx="10209212" cy="42833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b="1" dirty="0">
                <a:sym typeface="Wingdings" panose="05000000000000000000" pitchFamily="2" charset="2"/>
              </a:rPr>
              <a:t>Doelen onderzoek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sym typeface="Wingdings" panose="05000000000000000000" pitchFamily="2" charset="2"/>
              </a:rPr>
              <a:t>Het uitzoeken van welke patiënten veilig kunnen stoppen met de anti-TNF medicatie EN</a:t>
            </a:r>
          </a:p>
          <a:p>
            <a:pPr>
              <a:lnSpc>
                <a:spcPct val="150000"/>
              </a:lnSpc>
            </a:pPr>
            <a:r>
              <a:rPr lang="nl-NL" sz="1800" dirty="0">
                <a:sym typeface="Wingdings" panose="05000000000000000000" pitchFamily="2" charset="2"/>
              </a:rPr>
              <a:t>Het ontwikkelen van een CEASE-tool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>
                <a:sym typeface="Wingdings" panose="05000000000000000000" pitchFamily="2" charset="2"/>
              </a:rPr>
              <a:t>Bij patiënten bij wie de ziekte van </a:t>
            </a:r>
            <a:r>
              <a:rPr lang="nl-NL" sz="1800" dirty="0" err="1">
                <a:sym typeface="Wingdings" panose="05000000000000000000" pitchFamily="2" charset="2"/>
              </a:rPr>
              <a:t>Crohn</a:t>
            </a:r>
            <a:r>
              <a:rPr lang="nl-NL" sz="1800" dirty="0">
                <a:sym typeface="Wingdings" panose="05000000000000000000" pitchFamily="2" charset="2"/>
              </a:rPr>
              <a:t> rustig is in 19 verschillende ziekenhuizen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>
                <a:sym typeface="Wingdings" panose="05000000000000000000" pitchFamily="2" charset="2"/>
              </a:rPr>
              <a:t>Daarnaast ook onderzoek naar de motivatie achter het stoppen met de medicatie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CEASE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09" y="98226"/>
            <a:ext cx="2096806" cy="8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6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Veilig staken van anti-TNF medicatie bij de ziekte van </a:t>
            </a:r>
            <a:r>
              <a:rPr lang="nl-NL" dirty="0" err="1"/>
              <a:t>Crohn</a:t>
            </a:r>
            <a:r>
              <a:rPr lang="nl-NL" dirty="0"/>
              <a:t>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74508"/>
            <a:ext cx="10209212" cy="42833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b="1" dirty="0"/>
              <a:t>De CEASE tool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Voorspellen van het risico op een opvlamming na het stoppen met de anti-TNF medicatie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Voor iedere patiënt een persoonlijk risico op basis van: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Leeftijd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Eerdere medicatie gebruik (anti-TNF)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Huidige medicatiegebruik (</a:t>
            </a:r>
            <a:r>
              <a:rPr lang="nl-NL" sz="1800" dirty="0" err="1"/>
              <a:t>Adalimumab</a:t>
            </a:r>
            <a:r>
              <a:rPr lang="nl-NL" sz="1800" dirty="0"/>
              <a:t>, </a:t>
            </a:r>
            <a:r>
              <a:rPr lang="nl-NL" sz="1800" dirty="0" err="1"/>
              <a:t>Infliximab</a:t>
            </a:r>
            <a:r>
              <a:rPr lang="nl-NL" sz="1800" dirty="0"/>
              <a:t> en daarnaast andere medicatie)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Actuele ziekte activiteit in het bloed en de ontlasting (FCP en CRP)</a:t>
            </a:r>
          </a:p>
          <a:p>
            <a:pPr lvl="1">
              <a:lnSpc>
                <a:spcPct val="150000"/>
              </a:lnSpc>
            </a:pPr>
            <a:r>
              <a:rPr lang="nl-NL" sz="1800" dirty="0"/>
              <a:t>Roken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CEASE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794" y="78260"/>
            <a:ext cx="209720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54480"/>
            <a:ext cx="10209212" cy="4846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b="1" dirty="0"/>
              <a:t>LDN </a:t>
            </a:r>
            <a:r>
              <a:rPr lang="nl-NL" sz="1800" b="1" dirty="0" err="1"/>
              <a:t>Crohn</a:t>
            </a:r>
            <a:r>
              <a:rPr lang="nl-NL" sz="1800" b="1" dirty="0"/>
              <a:t> </a:t>
            </a:r>
            <a:r>
              <a:rPr lang="nl-NL" sz="1800" b="1" dirty="0" err="1"/>
              <a:t>study</a:t>
            </a:r>
            <a:endParaRPr lang="nl-NL" sz="1800" b="1" dirty="0"/>
          </a:p>
          <a:p>
            <a:pPr>
              <a:lnSpc>
                <a:spcPct val="100000"/>
              </a:lnSpc>
            </a:pPr>
            <a:r>
              <a:rPr lang="nl-NL" sz="1800" dirty="0"/>
              <a:t>Lage dosering </a:t>
            </a:r>
            <a:r>
              <a:rPr lang="nl-NL" sz="1800" dirty="0" err="1"/>
              <a:t>Naltrexon</a:t>
            </a:r>
            <a:r>
              <a:rPr lang="nl-NL" sz="1800" dirty="0"/>
              <a:t> bij patiënten met milde tot matige ziekte van </a:t>
            </a:r>
            <a:r>
              <a:rPr lang="nl-NL" sz="1800" dirty="0" err="1"/>
              <a:t>Crohn</a:t>
            </a:r>
            <a:endParaRPr lang="nl-NL" sz="1800" dirty="0"/>
          </a:p>
          <a:p>
            <a:pPr>
              <a:lnSpc>
                <a:spcPct val="100000"/>
              </a:lnSpc>
            </a:pPr>
            <a:r>
              <a:rPr lang="nl-NL" sz="1800" dirty="0" err="1"/>
              <a:t>Naltrexon</a:t>
            </a:r>
            <a:r>
              <a:rPr lang="nl-NL" sz="1800" dirty="0"/>
              <a:t> 4,5 mg </a:t>
            </a:r>
            <a:r>
              <a:rPr lang="nl-NL" sz="1800" dirty="0" err="1"/>
              <a:t>vs</a:t>
            </a:r>
            <a:r>
              <a:rPr lang="nl-NL" sz="1800" dirty="0"/>
              <a:t> placebo (nepmiddel)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800" b="1" dirty="0"/>
              <a:t>RAP-CD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Risicofactoren voor terugkeer van de ziekte van </a:t>
            </a:r>
            <a:r>
              <a:rPr lang="nl-NL" sz="1800" dirty="0" err="1"/>
              <a:t>Crohn</a:t>
            </a:r>
            <a:r>
              <a:rPr lang="nl-NL" sz="1800" dirty="0"/>
              <a:t> na een darmoperatie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800" b="1" dirty="0"/>
              <a:t>LIPID</a:t>
            </a:r>
          </a:p>
          <a:p>
            <a:pPr>
              <a:lnSpc>
                <a:spcPct val="100000"/>
              </a:lnSpc>
            </a:pPr>
            <a:r>
              <a:rPr lang="nl-NL" sz="1800" dirty="0"/>
              <a:t>Verandering van vetten in de bloedbaan bij patiënten met Colitis Ulcerosa</a:t>
            </a:r>
          </a:p>
          <a:p>
            <a:pPr>
              <a:lnSpc>
                <a:spcPct val="100000"/>
              </a:lnSpc>
            </a:pPr>
            <a:r>
              <a:rPr lang="nl-NL" sz="1800" dirty="0" err="1"/>
              <a:t>Infliximab</a:t>
            </a:r>
            <a:r>
              <a:rPr lang="nl-NL" sz="1800" dirty="0"/>
              <a:t> </a:t>
            </a:r>
            <a:r>
              <a:rPr lang="nl-NL" sz="1800" dirty="0" err="1"/>
              <a:t>vs</a:t>
            </a:r>
            <a:r>
              <a:rPr lang="nl-NL" sz="1800" dirty="0"/>
              <a:t> </a:t>
            </a:r>
            <a:r>
              <a:rPr lang="nl-NL" sz="1800" dirty="0" err="1"/>
              <a:t>Tofacitinib</a:t>
            </a:r>
            <a:endParaRPr lang="nl-NL" sz="1800" dirty="0"/>
          </a:p>
          <a:p>
            <a:pPr>
              <a:lnSpc>
                <a:spcPct val="150000"/>
              </a:lnSpc>
            </a:pPr>
            <a:endParaRPr lang="nl-NL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Andere lopende onderzoeken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5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54480"/>
            <a:ext cx="10209212" cy="4846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1800" b="1" dirty="0"/>
              <a:t>Seksuele gezondheid bij IBD</a:t>
            </a:r>
          </a:p>
          <a:p>
            <a:pPr>
              <a:lnSpc>
                <a:spcPct val="100000"/>
              </a:lnSpc>
            </a:pPr>
            <a:r>
              <a:rPr lang="nl-NL" sz="1800" dirty="0"/>
              <a:t>Het effect van IBD op de seksuele gezondheid van patiënten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800" b="1" dirty="0"/>
              <a:t>IBD Value</a:t>
            </a:r>
          </a:p>
          <a:p>
            <a:pPr>
              <a:lnSpc>
                <a:spcPct val="100000"/>
              </a:lnSpc>
            </a:pPr>
            <a:r>
              <a:rPr lang="nl-NL" sz="1800" dirty="0" err="1"/>
              <a:t>Zorgpad</a:t>
            </a:r>
            <a:r>
              <a:rPr lang="nl-NL" sz="1800" dirty="0"/>
              <a:t> voor </a:t>
            </a:r>
            <a:r>
              <a:rPr lang="nl-NL" sz="1800" dirty="0" err="1"/>
              <a:t>biologicals</a:t>
            </a:r>
            <a:r>
              <a:rPr lang="nl-NL" sz="1800" dirty="0"/>
              <a:t> (nieuwe medicatie) om efficiëntere zorg te verlenen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800" b="1" dirty="0"/>
              <a:t>LADI</a:t>
            </a:r>
          </a:p>
          <a:p>
            <a:pPr>
              <a:lnSpc>
                <a:spcPct val="100000"/>
              </a:lnSpc>
            </a:pPr>
            <a:r>
              <a:rPr lang="nl-NL" sz="1800" dirty="0"/>
              <a:t>Afbouwen van </a:t>
            </a:r>
            <a:r>
              <a:rPr lang="nl-NL" sz="1800" dirty="0" err="1"/>
              <a:t>Adalimumab</a:t>
            </a:r>
            <a:endParaRPr lang="nl-NL" sz="1800" dirty="0"/>
          </a:p>
          <a:p>
            <a:pPr marL="0" indent="0">
              <a:lnSpc>
                <a:spcPct val="100000"/>
              </a:lnSpc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800" b="1" dirty="0"/>
              <a:t>EBIBD</a:t>
            </a:r>
          </a:p>
          <a:p>
            <a:pPr>
              <a:lnSpc>
                <a:spcPct val="100000"/>
              </a:lnSpc>
            </a:pPr>
            <a:r>
              <a:rPr lang="nl-NL" sz="1800" dirty="0"/>
              <a:t>Prevalentie van IBD in Nederland</a:t>
            </a:r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endParaRPr lang="nl-NL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Andere onderzoeken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7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Voor vragen over deze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b="1" dirty="0"/>
              <a:t>ALERT-CD en RAP-CD</a:t>
            </a:r>
          </a:p>
          <a:p>
            <a:r>
              <a:rPr lang="nl-NL" sz="1800" dirty="0"/>
              <a:t>Drs. Michiel Bak; </a:t>
            </a:r>
            <a:r>
              <a:rPr lang="nl-NL" sz="1800" dirty="0">
                <a:hlinkClick r:id="rId2"/>
              </a:rPr>
              <a:t>m.bak@erasmusmc.nl</a:t>
            </a:r>
            <a:endParaRPr lang="nl-NL" sz="1800" dirty="0"/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VACO-IMID en LDN </a:t>
            </a:r>
            <a:r>
              <a:rPr lang="nl-NL" sz="1800" b="1" dirty="0" err="1"/>
              <a:t>Crohn</a:t>
            </a:r>
            <a:r>
              <a:rPr lang="nl-NL" sz="1800" b="1" dirty="0"/>
              <a:t> </a:t>
            </a:r>
            <a:r>
              <a:rPr lang="nl-NL" sz="1800" b="1" dirty="0" err="1"/>
              <a:t>study</a:t>
            </a:r>
            <a:endParaRPr lang="nl-NL" sz="1800" b="1" dirty="0"/>
          </a:p>
          <a:p>
            <a:r>
              <a:rPr lang="nl-NL" sz="1800" dirty="0"/>
              <a:t>Drs. Natasja van de Pol; </a:t>
            </a:r>
            <a:r>
              <a:rPr lang="nl-NL" sz="1800" dirty="0">
                <a:hlinkClick r:id="rId3"/>
              </a:rPr>
              <a:t>n.vandepol@erasmusmc.nl</a:t>
            </a:r>
            <a:r>
              <a:rPr lang="nl-NL" sz="1800" dirty="0"/>
              <a:t> 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CEASE en LIPID</a:t>
            </a:r>
          </a:p>
          <a:p>
            <a:r>
              <a:rPr lang="nl-NL" sz="1800" dirty="0"/>
              <a:t>Drs. Monique Devillers; </a:t>
            </a:r>
            <a:r>
              <a:rPr lang="nl-NL" sz="1800" dirty="0">
                <a:hlinkClick r:id="rId4"/>
              </a:rPr>
              <a:t>m.devillers@erasmusmc.nl</a:t>
            </a:r>
            <a:r>
              <a:rPr lang="nl-NL" sz="18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Contact informatie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4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Onderzoeksteam IBD Erasmus MC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863"/>
          <a:stretch/>
        </p:blipFill>
        <p:spPr>
          <a:xfrm>
            <a:off x="730406" y="4322068"/>
            <a:ext cx="1393076" cy="1599952"/>
          </a:xfrm>
          <a:prstGeom prst="rect">
            <a:avLst/>
          </a:prstGeom>
        </p:spPr>
      </p:pic>
      <p:pic>
        <p:nvPicPr>
          <p:cNvPr id="9" name="Picture 4" descr="De chirurgen - IJsselland Ziekenhu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02" y="1202001"/>
            <a:ext cx="1428637" cy="18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nnemarie VRIES | Gastroenterologist | MD PhD | Erasmus University  Rotterdam, Rotterdam | EUR | Erasmus Medical Center (MC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76" y="1223588"/>
            <a:ext cx="1697424" cy="18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631825" y="3948840"/>
            <a:ext cx="2486594" cy="30777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400" b="1" i="1" u="sng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Arts-onderzoekers</a:t>
            </a:r>
            <a:endParaRPr lang="nl-NL" sz="1400" b="1" u="sng" kern="0" dirty="0">
              <a:solidFill>
                <a:srgbClr val="0C2074"/>
              </a:solidFill>
              <a:latin typeface="Arial "/>
              <a:ea typeface="Arial Black" charset="0"/>
              <a:cs typeface="Arial Black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083696" y="3148387"/>
            <a:ext cx="2239519" cy="46166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Dr. Annemarie de Vries</a:t>
            </a:r>
          </a:p>
          <a:p>
            <a:r>
              <a:rPr lang="nl-NL" sz="1200" i="1" kern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MDL-arts</a:t>
            </a:r>
            <a:endParaRPr lang="nl-NL" sz="1200" i="1" kern="0" dirty="0">
              <a:solidFill>
                <a:srgbClr val="0C2074"/>
              </a:solidFill>
              <a:latin typeface="Arial "/>
              <a:ea typeface="Arial Black" charset="0"/>
              <a:cs typeface="Arial Black" charset="0"/>
            </a:endParaRPr>
          </a:p>
        </p:txBody>
      </p:sp>
      <p:pic>
        <p:nvPicPr>
          <p:cNvPr id="13" name="Picture 2" descr="Interview with Prof. Janneke van der Woude - Medical Confere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2" y="1202001"/>
            <a:ext cx="1791792" cy="18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5511008" y="3148387"/>
            <a:ext cx="2239519" cy="46166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Dr. Oddeke van Ruler</a:t>
            </a:r>
          </a:p>
          <a:p>
            <a:r>
              <a:rPr lang="nl-NL" sz="1200" i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Chirurg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31825" y="3113633"/>
            <a:ext cx="2004227" cy="64633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Prof. dr. Janneke van der Woude</a:t>
            </a:r>
          </a:p>
          <a:p>
            <a:r>
              <a:rPr lang="nl-NL" sz="1200" i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MDL-arts</a:t>
            </a:r>
          </a:p>
        </p:txBody>
      </p:sp>
      <p:pic>
        <p:nvPicPr>
          <p:cNvPr id="16" name="Picture 4" descr="Reinier VAN LINSCHOTEN | PhD Student | Doctor of Medicine | Department of  Gastroenterology &amp; Hepatolo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62" y="4331488"/>
            <a:ext cx="1518201" cy="15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695456" y="5950921"/>
            <a:ext cx="2004227" cy="276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Drs. Michiel Bak</a:t>
            </a:r>
            <a:endParaRPr lang="nl-NL" sz="1200" i="1" kern="0" dirty="0">
              <a:solidFill>
                <a:srgbClr val="0C2074"/>
              </a:solidFill>
              <a:latin typeface="Arial "/>
              <a:ea typeface="Arial Black" charset="0"/>
              <a:cs typeface="Arial Black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636052" y="5955708"/>
            <a:ext cx="2004227" cy="276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Drs. Monique Devillers</a:t>
            </a:r>
            <a:endParaRPr lang="nl-NL" sz="1200" i="1" kern="0" dirty="0">
              <a:solidFill>
                <a:srgbClr val="0C2074"/>
              </a:solidFill>
              <a:latin typeface="Arial "/>
              <a:ea typeface="Arial Black" charset="0"/>
              <a:cs typeface="Arial Black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717335" y="5955708"/>
            <a:ext cx="2004227" cy="276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Drs. Anouk Huberts</a:t>
            </a:r>
            <a:endParaRPr lang="nl-NL" sz="1200" i="1" kern="0" dirty="0">
              <a:solidFill>
                <a:srgbClr val="0C2074"/>
              </a:solidFill>
              <a:latin typeface="Arial "/>
              <a:ea typeface="Arial Black" charset="0"/>
              <a:cs typeface="Arial Black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6721562" y="5955708"/>
            <a:ext cx="2004227" cy="46166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Drs. Reinier van Linschoten</a:t>
            </a:r>
            <a:endParaRPr lang="nl-NL" sz="1200" i="1" kern="0" dirty="0">
              <a:solidFill>
                <a:srgbClr val="0C2074"/>
              </a:solidFill>
              <a:latin typeface="Arial "/>
              <a:ea typeface="Arial Black" charset="0"/>
              <a:cs typeface="Arial Black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725789" y="5950921"/>
            <a:ext cx="2004227" cy="276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l-NL" sz="1200" b="1" kern="0" dirty="0">
                <a:solidFill>
                  <a:srgbClr val="0C2074"/>
                </a:solidFill>
                <a:latin typeface="Arial "/>
                <a:ea typeface="Arial Black" charset="0"/>
                <a:cs typeface="Arial Black" charset="0"/>
              </a:rPr>
              <a:t>Drs. Natasja van de Pol</a:t>
            </a:r>
            <a:endParaRPr lang="nl-NL" sz="1200" i="1" kern="0" dirty="0">
              <a:solidFill>
                <a:srgbClr val="0C2074"/>
              </a:solidFill>
              <a:latin typeface="Arial "/>
              <a:ea typeface="Arial Black" charset="0"/>
              <a:cs typeface="Arial Black" charset="0"/>
            </a:endParaRPr>
          </a:p>
        </p:txBody>
      </p:sp>
      <p:pic>
        <p:nvPicPr>
          <p:cNvPr id="22" name="Picture 21" descr="https://bereikbaarheidsgids.erasmusmc.nl/foto_generated/MTAuMTIwLjIuMTM4_bereikbaarheidsgids10x120x2x138.jpg?c=1301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88" y="4322067"/>
            <a:ext cx="1202281" cy="16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00" y="4330808"/>
            <a:ext cx="1270238" cy="1591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23" y="4330808"/>
            <a:ext cx="1428918" cy="15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5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Perianale fistel(s) bij patiënten met ziekte van </a:t>
            </a:r>
            <a:r>
              <a:rPr lang="nl-NL" dirty="0" err="1"/>
              <a:t>Crohn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638294"/>
            <a:ext cx="10209212" cy="42195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800" dirty="0"/>
              <a:t>Een perianale fistel is een veelvoorkomende en gevreesde complicatie bij de ziekte van </a:t>
            </a:r>
            <a:r>
              <a:rPr lang="nl-NL" sz="1800" dirty="0" err="1"/>
              <a:t>Crohn</a:t>
            </a:r>
            <a:endParaRPr lang="nl-NL" sz="1800" dirty="0"/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Gepaard met veel vervelende klachten </a:t>
            </a:r>
            <a:r>
              <a:rPr lang="nl-NL" sz="1800" i="1" dirty="0"/>
              <a:t>(pijn rondom de anus, vochtverlies)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Zorgt voor een afname in de kwaliteit van leven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ALERT-CD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4" descr="Wat zijn perianale fistels bij de ziekte van Cr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34" y="3034513"/>
            <a:ext cx="2792449" cy="28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9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Perianale fistel(s) bij patiënten met ziekte van </a:t>
            </a:r>
            <a:r>
              <a:rPr lang="nl-NL" dirty="0" err="1"/>
              <a:t>Crohn</a:t>
            </a:r>
            <a:endParaRPr lang="nl-NL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74508"/>
            <a:ext cx="10209212" cy="42833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800" dirty="0"/>
              <a:t>Komst van nieuwe medicijnen (</a:t>
            </a:r>
            <a:r>
              <a:rPr lang="nl-NL" sz="1800" dirty="0" err="1"/>
              <a:t>biologicals</a:t>
            </a:r>
            <a:r>
              <a:rPr lang="nl-NL" sz="1800" dirty="0"/>
              <a:t>) en ontwikkeling van nieuwe operatie technieken</a:t>
            </a:r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Kans op variatie in de behandeling neemt toe </a:t>
            </a:r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Weinig bekend over de kwaliteit van leven en medische kosten 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ALERT-CD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4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Perianale fistel(s) bij patiënten met ziekte van </a:t>
            </a:r>
            <a:r>
              <a:rPr lang="nl-NL" dirty="0" err="1"/>
              <a:t>Crohn</a:t>
            </a:r>
            <a:endParaRPr lang="nl-NL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74508"/>
            <a:ext cx="10209212" cy="42833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b="1" dirty="0"/>
              <a:t>Doelen onderzoek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Het in kaart brengen van: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De behandeling (medicatie en operatie) EN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De kwaliteit van leven en medische kosten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bij patiënten met de ziekte van </a:t>
            </a:r>
            <a:r>
              <a:rPr lang="nl-NL" sz="1800" dirty="0" err="1"/>
              <a:t>Crohn</a:t>
            </a:r>
            <a:r>
              <a:rPr lang="nl-NL" sz="1800" dirty="0"/>
              <a:t> en perianale fistel(s) in 46 Nederlandse ziekenhuizen</a:t>
            </a:r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ALERT-CD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9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Vaccinatiestatus bij patiënten met o.a. IBD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74508"/>
            <a:ext cx="10209212" cy="428336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1800" dirty="0"/>
              <a:t>Vaak behandeling met medicijnen die het afweersysteem onderdrukken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nl-NL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1800" dirty="0"/>
              <a:t>Meer kans op infecties en op ernstigere infecties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nl-NL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1800" dirty="0"/>
              <a:t>Standaard vaccinatie schema’s worden aanbevolen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nl-NL" sz="18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NL" sz="1800" b="1" dirty="0"/>
              <a:t>Veel patiënten krijgen niet deze belangrijke vaccinaties </a:t>
            </a:r>
            <a:r>
              <a:rPr lang="nl-NL" sz="1800" b="1" dirty="0">
                <a:sym typeface="Wingdings" panose="05000000000000000000" pitchFamily="2" charset="2"/>
              </a:rPr>
              <a:t> onnodige gezondheidsrisico’s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nl-NL" sz="1800" u="sng" dirty="0">
              <a:sym typeface="Wingdings" panose="05000000000000000000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VACO-IMID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5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Vaccinatiestatus bij patiënten met o.a. IBD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74508"/>
            <a:ext cx="10209212" cy="42833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Verschillende knelpunten in de vaccinatiezorg voor medische risicogroepen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b="1" dirty="0"/>
              <a:t>Kennis en kenbaarheid: </a:t>
            </a:r>
            <a:r>
              <a:rPr lang="nl-NL" sz="1800" dirty="0"/>
              <a:t>teveel richtlijnen, onvoldoende kennis behandelaren</a:t>
            </a:r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b="1" dirty="0"/>
              <a:t>Betaalbaarheid: </a:t>
            </a:r>
            <a:r>
              <a:rPr lang="nl-NL" sz="1800" dirty="0"/>
              <a:t>vergoeding onduidelijk, niet alles vergoed</a:t>
            </a:r>
          </a:p>
          <a:p>
            <a:pPr>
              <a:lnSpc>
                <a:spcPct val="150000"/>
              </a:lnSpc>
            </a:pPr>
            <a:endParaRPr lang="nl-NL" sz="1800" dirty="0"/>
          </a:p>
          <a:p>
            <a:pPr>
              <a:lnSpc>
                <a:spcPct val="150000"/>
              </a:lnSpc>
            </a:pPr>
            <a:r>
              <a:rPr lang="nl-NL" sz="1800" b="1" dirty="0"/>
              <a:t>Uitvoering:</a:t>
            </a:r>
            <a:r>
              <a:rPr lang="nl-NL" sz="1800" dirty="0"/>
              <a:t> geen duidelijke afspraken, regionale verschillen</a:t>
            </a:r>
            <a:endParaRPr lang="nl-NL" sz="1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VACO-IMID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2" descr="Bravis kan gele boekjes niet voorzien van coronastempel - Bravis ziekenhu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12075"/>
          <a:stretch/>
        </p:blipFill>
        <p:spPr bwMode="auto">
          <a:xfrm>
            <a:off x="8585200" y="3097158"/>
            <a:ext cx="3350768" cy="30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1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Vaccinatiestatus bij patiënten met o.a. IBD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574508"/>
            <a:ext cx="10648546" cy="42833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b="1" dirty="0"/>
              <a:t>Ook in het Erasmus MC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800" dirty="0">
                <a:sym typeface="Wingdings" panose="05000000000000000000" pitchFamily="2" charset="2"/>
              </a:rPr>
              <a:t>Vragenlijsten uitgestuurd naar alle patiënten per mail voor patiënten perspectief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nl-NL" sz="1800" dirty="0"/>
              <a:t>Huidige vaccinatiestatus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nl-NL" sz="1800" dirty="0"/>
              <a:t>Tevredenheid over voorlichting en eventuele verbeterpunten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nl-NL" sz="1800" dirty="0"/>
              <a:t>Vaccinatiestatus van het coronavaccin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nl-NL" sz="1800" dirty="0"/>
              <a:t>Langdurig bestaande klachten mogelijk door een corona infectie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nl-NL" sz="18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800" b="1" dirty="0"/>
              <a:t>Toekomst </a:t>
            </a:r>
            <a:r>
              <a:rPr lang="nl-NL" sz="1800" b="1" dirty="0">
                <a:sym typeface="Wingdings" panose="05000000000000000000" pitchFamily="2" charset="2"/>
              </a:rPr>
              <a:t></a:t>
            </a:r>
            <a:r>
              <a:rPr lang="nl-NL" sz="1800" b="1" dirty="0"/>
              <a:t> </a:t>
            </a:r>
            <a:r>
              <a:rPr lang="nl-NL" sz="1800" dirty="0"/>
              <a:t>Interviews met patiënten over houding ten opzichte van vaccineren en verbeteringen voor de huidige vaccinatiezorg</a:t>
            </a:r>
            <a:endParaRPr lang="nl-NL" sz="1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VACO-IMID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Veilig staken van anti-TNF medicatie bij de ziekte van </a:t>
            </a:r>
            <a:r>
              <a:rPr lang="nl-NL" dirty="0" err="1"/>
              <a:t>Crohn</a:t>
            </a:r>
            <a:r>
              <a:rPr lang="nl-NL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4" y="1574508"/>
            <a:ext cx="10584815" cy="42833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800" dirty="0"/>
              <a:t>Langdurige behandeling met anti-TNF medicatie (</a:t>
            </a:r>
            <a:r>
              <a:rPr lang="nl-NL" sz="1800" dirty="0" err="1"/>
              <a:t>adalimumab</a:t>
            </a:r>
            <a:r>
              <a:rPr lang="nl-NL" sz="1800" dirty="0"/>
              <a:t> of </a:t>
            </a:r>
            <a:r>
              <a:rPr lang="nl-NL" sz="1800" dirty="0" err="1"/>
              <a:t>infliximab</a:t>
            </a:r>
            <a:r>
              <a:rPr lang="nl-NL" sz="1800" dirty="0"/>
              <a:t>) bij 1/3 van de patiënten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nl-NL" sz="1800" dirty="0"/>
              <a:t>Vermindering van klachten en verbetering kwaliteit van leven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b="1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800" b="1" dirty="0"/>
              <a:t>Maar 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Risico’s: meer kans op infecties, allergische reacties, huidkanker &amp; andere bijwerkingen  </a:t>
            </a:r>
          </a:p>
          <a:p>
            <a:pPr>
              <a:lnSpc>
                <a:spcPct val="150000"/>
              </a:lnSpc>
            </a:pPr>
            <a:r>
              <a:rPr lang="nl-NL" sz="1800" dirty="0"/>
              <a:t>Belasting voor de patiënt: vaak naar het ziekenhuis of (pijnlijke) zelf prikken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CEASE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17/09/2022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IBD-dag Rotterdam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433" y="247127"/>
            <a:ext cx="209720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4630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CCF29AC71D4428C978BA42A6A441C" ma:contentTypeVersion="31" ma:contentTypeDescription="Een nieuw document maken." ma:contentTypeScope="" ma:versionID="08fcdbeb2871c85628b191b60714f011">
  <xsd:schema xmlns:xsd="http://www.w3.org/2001/XMLSchema" xmlns:xs="http://www.w3.org/2001/XMLSchema" xmlns:p="http://schemas.microsoft.com/office/2006/metadata/properties" xmlns:ns1="http://schemas.microsoft.com/sharepoint/v3" xmlns:ns2="aacb7df8-672f-46f2-977f-893ce5cef86b" xmlns:ns3="22a3f1e7-1ad8-4567-967d-700183da1d1b" targetNamespace="http://schemas.microsoft.com/office/2006/metadata/properties" ma:root="true" ma:fieldsID="24d34939b9d8ca4ebc6c79201e24bdec" ns1:_="" ns2:_="" ns3:_="">
    <xsd:import namespace="http://schemas.microsoft.com/sharepoint/v3"/>
    <xsd:import namespace="aacb7df8-672f-46f2-977f-893ce5cef86b"/>
    <xsd:import namespace="22a3f1e7-1ad8-4567-967d-700183da1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edrijf" minOccurs="0"/>
                <xsd:element ref="ns2:Taal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7df8-672f-46f2-977f-893ce5ce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edrijf" ma:index="20" nillable="true" ma:displayName="Bedrijf" ma:internalName="Bedrijf">
      <xsd:simpleType>
        <xsd:restriction base="dms:Text">
          <xsd:maxLength value="255"/>
        </xsd:restriction>
      </xsd:simpleType>
    </xsd:element>
    <xsd:element name="Taal" ma:index="21" nillable="true" ma:displayName="Taal" ma:format="Dropdown" ma:internalName="Taal">
      <xsd:simpleType>
        <xsd:restriction base="dms:Text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f1e7-1ad8-4567-967d-700183da1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TemplateConfiguration><![CDATA[{"elementsMetadata":[],"transformationConfigurations":[],"templateName":"blank","templateDescription":"","enableDocumentContentUpdater":false,"version":"2.0"}]]></TemplafyTemplateConfiguration>
</file>

<file path=customXml/item5.xml><?xml version="1.0" encoding="utf-8"?>
<TemplafySlideTemplateConfiguration><![CDATA[{"slideVersion":1,"isValidatorEnabled":false,"isLocked":false,"elementsMetadata":[],"slideId":"637727432499629856","enableDocumentContentUpdater":false,"version":"2.0"}]]></TemplafySlideTemplate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al xmlns="aacb7df8-672f-46f2-977f-893ce5cef86b" xsi:nil="true"/>
    <_ip_UnifiedCompliancePolicyProperties xmlns="http://schemas.microsoft.com/sharepoint/v3" xsi:nil="true"/>
    <Bedrijf xmlns="aacb7df8-672f-46f2-977f-893ce5cef86b" xsi:nil="true"/>
  </documentManagement>
</p:properties>
</file>

<file path=customXml/itemProps1.xml><?xml version="1.0" encoding="utf-8"?>
<ds:datastoreItem xmlns:ds="http://schemas.openxmlformats.org/officeDocument/2006/customXml" ds:itemID="{BCB0DF27-E6BE-4EFC-B725-FE1A07D51F8F}">
  <ds:schemaRefs/>
</ds:datastoreItem>
</file>

<file path=customXml/itemProps2.xml><?xml version="1.0" encoding="utf-8"?>
<ds:datastoreItem xmlns:ds="http://schemas.openxmlformats.org/officeDocument/2006/customXml" ds:itemID="{23C3D748-0672-4B69-817D-7921FA7E6EE6}">
  <ds:schemaRefs/>
</ds:datastoreItem>
</file>

<file path=customXml/itemProps3.xml><?xml version="1.0" encoding="utf-8"?>
<ds:datastoreItem xmlns:ds="http://schemas.openxmlformats.org/officeDocument/2006/customXml" ds:itemID="{CE26E5A5-5C6D-489B-856E-2C451FE083B6}">
  <ds:schemaRefs>
    <ds:schemaRef ds:uri="22a3f1e7-1ad8-4567-967d-700183da1d1b"/>
    <ds:schemaRef ds:uri="aacb7df8-672f-46f2-977f-893ce5cef8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70A3159-FD05-4484-841B-C1C38C19BF11}">
  <ds:schemaRefs/>
</ds:datastoreItem>
</file>

<file path=customXml/itemProps5.xml><?xml version="1.0" encoding="utf-8"?>
<ds:datastoreItem xmlns:ds="http://schemas.openxmlformats.org/officeDocument/2006/customXml" ds:itemID="{63C9831F-7EFE-4B14-9DCC-C7520FF32FCA}">
  <ds:schemaRefs/>
</ds:datastoreItem>
</file>

<file path=customXml/itemProps6.xml><?xml version="1.0" encoding="utf-8"?>
<ds:datastoreItem xmlns:ds="http://schemas.openxmlformats.org/officeDocument/2006/customXml" ds:itemID="{B3DD47DF-D318-48F0-9F72-2CC7BB8FCB4E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CE7FB006-060E-420C-B955-CC58F092D3A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2a3f1e7-1ad8-4567-967d-700183da1d1b"/>
    <ds:schemaRef ds:uri="http://schemas.microsoft.com/office/2006/documentManagement/types"/>
    <ds:schemaRef ds:uri="http://schemas.microsoft.com/office/infopath/2007/PartnerControls"/>
    <ds:schemaRef ds:uri="aacb7df8-672f-46f2-977f-893ce5cef86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365</TotalTime>
  <Words>765</Words>
  <Application>Microsoft Office PowerPoint</Application>
  <PresentationFormat>Breedbeeld</PresentationFormat>
  <Paragraphs>170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Arial </vt:lpstr>
      <vt:lpstr>Arial Black</vt:lpstr>
      <vt:lpstr>Calibri</vt:lpstr>
      <vt:lpstr>Wingdings</vt:lpstr>
      <vt:lpstr>Erasmus MC</vt:lpstr>
      <vt:lpstr>Wat brengt de toekomst?</vt:lpstr>
      <vt:lpstr>Onderzoeksteam IBD Erasmus MC</vt:lpstr>
      <vt:lpstr>ALERT-CD</vt:lpstr>
      <vt:lpstr>ALERT-CD</vt:lpstr>
      <vt:lpstr>ALERT-CD</vt:lpstr>
      <vt:lpstr>VACO-IMID</vt:lpstr>
      <vt:lpstr>VACO-IMID</vt:lpstr>
      <vt:lpstr>VACO-IMID</vt:lpstr>
      <vt:lpstr>CEASE</vt:lpstr>
      <vt:lpstr>CEASE</vt:lpstr>
      <vt:lpstr>CEASE</vt:lpstr>
      <vt:lpstr>Andere lopende onderzoeken</vt:lpstr>
      <vt:lpstr>Andere onderzoeken</vt:lpstr>
      <vt:lpstr>Contact informatie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P. van Rikxoort</dc:creator>
  <cp:lastModifiedBy>Regioservice Crohn &amp; Colitis NL</cp:lastModifiedBy>
  <cp:revision>31</cp:revision>
  <dcterms:created xsi:type="dcterms:W3CDTF">2022-09-15T07:41:33Z</dcterms:created>
  <dcterms:modified xsi:type="dcterms:W3CDTF">2022-09-20T13:22:52Z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2021-11-17T10:54:09</vt:lpwstr>
  </property>
  <property fmtid="{D5CDD505-2E9C-101B-9397-08002B2CF9AE}" pid="3" name="ContentTypeId">
    <vt:lpwstr>0x0101009C3CCF29AC71D4428C978BA42A6A441C</vt:lpwstr>
  </property>
  <property fmtid="{D5CDD505-2E9C-101B-9397-08002B2CF9AE}" pid="4" name="TemplafyTenantId">
    <vt:lpwstr>erasmusmc</vt:lpwstr>
  </property>
  <property fmtid="{D5CDD505-2E9C-101B-9397-08002B2CF9AE}" pid="5" name="TemplafyTemplateId">
    <vt:lpwstr>637727432487719242</vt:lpwstr>
  </property>
  <property fmtid="{D5CDD505-2E9C-101B-9397-08002B2CF9AE}" pid="6" name="TemplafyUserProfileId">
    <vt:lpwstr>637731669105938161</vt:lpwstr>
  </property>
  <property fmtid="{D5CDD505-2E9C-101B-9397-08002B2CF9AE}" pid="7" name="TemplafyFromBlank">
    <vt:bool>true</vt:bool>
  </property>
</Properties>
</file>